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89" r:id="rId5"/>
    <p:sldId id="288" r:id="rId6"/>
    <p:sldId id="290" r:id="rId7"/>
    <p:sldId id="263" r:id="rId8"/>
    <p:sldId id="291" r:id="rId9"/>
    <p:sldId id="264" r:id="rId10"/>
    <p:sldId id="265" r:id="rId11"/>
    <p:sldId id="266" r:id="rId12"/>
    <p:sldId id="267" r:id="rId13"/>
    <p:sldId id="268" r:id="rId14"/>
    <p:sldId id="269" r:id="rId15"/>
    <p:sldId id="270"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271" r:id="rId32"/>
    <p:sldId id="27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809115" y="40640"/>
            <a:ext cx="9090660" cy="1908810"/>
          </a:xfrm>
          <a:prstGeom prst="rect">
            <a:avLst/>
          </a:prstGeom>
          <a:noFill/>
        </p:spPr>
        <p:txBody>
          <a:bodyPr wrap="square" rtlCol="0">
            <a:noAutofit/>
          </a:bodyPr>
          <a:p>
            <a:r>
              <a:rPr lang="en-US">
                <a:latin typeface="Bauhaus 93" panose="04030905020B02020C02" charset="0"/>
                <a:cs typeface="Bauhaus 93" panose="04030905020B02020C02" charset="0"/>
              </a:rPr>
              <a:t> </a:t>
            </a:r>
            <a:r>
              <a:rPr lang="en-US" sz="2800" b="1">
                <a:latin typeface="Bauhaus 93" panose="04030905020B02020C02" charset="0"/>
                <a:cs typeface="Bauhaus 93" panose="04030905020B02020C02" charset="0"/>
              </a:rPr>
              <a:t>                                        </a:t>
            </a:r>
            <a:r>
              <a:rPr lang="en-US" sz="3600" b="1">
                <a:solidFill>
                  <a:srgbClr val="FF0000"/>
                </a:solidFill>
                <a:latin typeface="Bauhaus 93" panose="04030905020B02020C02" charset="0"/>
                <a:cs typeface="Bauhaus 93" panose="04030905020B02020C02" charset="0"/>
              </a:rPr>
              <a:t>SRI INDU</a:t>
            </a:r>
            <a:r>
              <a:rPr lang="en-US" sz="3600" b="1">
                <a:latin typeface="Times New Roman" panose="02020603050405020304" charset="0"/>
                <a:cs typeface="Times New Roman" panose="02020603050405020304" charset="0"/>
              </a:rPr>
              <a:t> </a:t>
            </a:r>
            <a:endParaRPr lang="en-US" sz="3600" b="1">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                  COLLEGE OF ENGINEERING AND TECHNOLOGY</a:t>
            </a:r>
            <a:endParaRPr lang="en-US" sz="2400"/>
          </a:p>
          <a:p>
            <a:r>
              <a:rPr lang="en-US"/>
              <a:t>                                                         </a:t>
            </a:r>
            <a:r>
              <a:rPr lang="en-US" sz="2000">
                <a:solidFill>
                  <a:schemeClr val="accent2">
                    <a:lumMod val="75000"/>
                  </a:schemeClr>
                </a:solidFill>
                <a:latin typeface="Times New Roman" panose="02020603050405020304" charset="0"/>
                <a:cs typeface="Times New Roman" panose="02020603050405020304" charset="0"/>
              </a:rPr>
              <a:t> UGC AUTONOMOUS INSTITUTION</a:t>
            </a:r>
            <a:endParaRPr lang="en-US" sz="2000">
              <a:latin typeface="Times New Roman" panose="02020603050405020304" charset="0"/>
              <a:cs typeface="Times New Roman" panose="02020603050405020304" charset="0"/>
            </a:endParaRPr>
          </a:p>
          <a:p>
            <a:r>
              <a:rPr lang="en-US" sz="2000"/>
              <a:t>                        </a:t>
            </a:r>
            <a:r>
              <a:rPr lang="en-US" sz="2000">
                <a:solidFill>
                  <a:schemeClr val="accent1"/>
                </a:solidFill>
              </a:rPr>
              <a:t> </a:t>
            </a:r>
            <a:r>
              <a:rPr lang="en-US" sz="2000">
                <a:solidFill>
                  <a:schemeClr val="accent1"/>
                </a:solidFill>
                <a:latin typeface="Times New Roman" panose="02020603050405020304" charset="0"/>
                <a:cs typeface="Times New Roman" panose="02020603050405020304" charset="0"/>
              </a:rPr>
              <a:t>DEPARTMENT OF COMPUTER SCIENCE AND ENGINEERING</a:t>
            </a:r>
            <a:endParaRPr lang="en-US" sz="2000">
              <a:solidFill>
                <a:schemeClr val="accent1"/>
              </a:solidFill>
              <a:latin typeface="Times New Roman" panose="02020603050405020304" charset="0"/>
              <a:cs typeface="Times New Roman" panose="02020603050405020304" charset="0"/>
            </a:endParaRPr>
          </a:p>
          <a:p>
            <a:r>
              <a:rPr lang="en-US" sz="2000"/>
              <a:t>                                                              </a:t>
            </a:r>
            <a:r>
              <a:rPr lang="en-US" sz="2000">
                <a:latin typeface="Times New Roman" panose="02020603050405020304" charset="0"/>
                <a:cs typeface="Times New Roman" panose="02020603050405020304" charset="0"/>
              </a:rPr>
              <a:t>BATCH: 2020-2024</a:t>
            </a:r>
            <a:endParaRPr lang="en-US" sz="2000">
              <a:latin typeface="Times New Roman" panose="02020603050405020304" charset="0"/>
              <a:cs typeface="Times New Roman" panose="02020603050405020304" charset="0"/>
            </a:endParaRPr>
          </a:p>
        </p:txBody>
      </p:sp>
      <p:pic>
        <p:nvPicPr>
          <p:cNvPr id="101" name="Picture 100"/>
          <p:cNvPicPr/>
          <p:nvPr/>
        </p:nvPicPr>
        <p:blipFill>
          <a:blip r:embed="rId1"/>
          <a:stretch>
            <a:fillRect/>
          </a:stretch>
        </p:blipFill>
        <p:spPr>
          <a:xfrm>
            <a:off x="0" y="179070"/>
            <a:ext cx="1958340" cy="1905635"/>
          </a:xfrm>
          <a:prstGeom prst="rect">
            <a:avLst/>
          </a:prstGeom>
          <a:noFill/>
          <a:ln w="9525">
            <a:noFill/>
          </a:ln>
        </p:spPr>
      </p:pic>
      <p:grpSp>
        <p:nvGrpSpPr>
          <p:cNvPr id="2969" name="Group 2969"/>
          <p:cNvGrpSpPr/>
          <p:nvPr/>
        </p:nvGrpSpPr>
        <p:grpSpPr>
          <a:xfrm>
            <a:off x="-635" y="1991360"/>
            <a:ext cx="12185642" cy="4866640"/>
            <a:chOff x="0" y="712912"/>
            <a:chExt cx="12192000" cy="6145088"/>
          </a:xfrm>
        </p:grpSpPr>
        <p:sp>
          <p:nvSpPr>
            <p:cNvPr id="8" name="Shape 7"/>
            <p:cNvSpPr/>
            <p:nvPr/>
          </p:nvSpPr>
          <p:spPr>
            <a:xfrm>
              <a:off x="0" y="4472305"/>
              <a:ext cx="3816350" cy="2385695"/>
            </a:xfrm>
            <a:custGeom>
              <a:avLst/>
              <a:gdLst/>
              <a:ahLst/>
              <a:cxnLst/>
              <a:rect l="0" t="0" r="0" b="0"/>
              <a:pathLst>
                <a:path w="3816350" h="2385695">
                  <a:moveTo>
                    <a:pt x="1430858" y="0"/>
                  </a:moveTo>
                  <a:lnTo>
                    <a:pt x="3816350" y="2385695"/>
                  </a:lnTo>
                  <a:lnTo>
                    <a:pt x="0" y="2385695"/>
                  </a:lnTo>
                  <a:lnTo>
                    <a:pt x="0" y="1430972"/>
                  </a:lnTo>
                  <a:lnTo>
                    <a:pt x="1430858" y="0"/>
                  </a:lnTo>
                  <a:close/>
                </a:path>
              </a:pathLst>
            </a:custGeom>
            <a:ln w="0" cap="flat">
              <a:miter lim="127000"/>
            </a:ln>
          </p:spPr>
          <p:style>
            <a:lnRef idx="0">
              <a:srgbClr val="000000">
                <a:alpha val="0"/>
              </a:srgbClr>
            </a:lnRef>
            <a:fillRef idx="1">
              <a:srgbClr val="C5E6A0">
                <a:alpha val="21176"/>
              </a:srgbClr>
            </a:fillRef>
            <a:effectRef idx="0">
              <a:scrgbClr r="0" g="0" b="0"/>
            </a:effectRef>
            <a:fontRef idx="none"/>
          </p:style>
          <p:txBody>
            <a:bodyPr vertOverflow="clip" horzOverflow="clip"/>
            <a:lstStyle/>
            <a:p>
              <a:endParaRPr lang="en-IN"/>
            </a:p>
          </p:txBody>
        </p:sp>
        <p:sp>
          <p:nvSpPr>
            <p:cNvPr id="10" name="Shape 10"/>
            <p:cNvSpPr/>
            <p:nvPr/>
          </p:nvSpPr>
          <p:spPr>
            <a:xfrm>
              <a:off x="1761744" y="1016508"/>
              <a:ext cx="473964" cy="473964"/>
            </a:xfrm>
            <a:custGeom>
              <a:avLst/>
              <a:gdLst/>
              <a:ahLst/>
              <a:cxnLst/>
              <a:rect l="0" t="0" r="0" b="0"/>
              <a:pathLst>
                <a:path w="473964" h="473964">
                  <a:moveTo>
                    <a:pt x="236220" y="0"/>
                  </a:moveTo>
                  <a:lnTo>
                    <a:pt x="473964" y="236220"/>
                  </a:lnTo>
                  <a:lnTo>
                    <a:pt x="236220" y="473964"/>
                  </a:lnTo>
                  <a:lnTo>
                    <a:pt x="0" y="236220"/>
                  </a:lnTo>
                  <a:lnTo>
                    <a:pt x="236220" y="0"/>
                  </a:lnTo>
                  <a:close/>
                </a:path>
              </a:pathLst>
            </a:custGeom>
            <a:ln w="0" cap="flat">
              <a:miter lim="127000"/>
            </a:ln>
          </p:spPr>
          <p:style>
            <a:lnRef idx="0">
              <a:srgbClr val="000000">
                <a:alpha val="0"/>
              </a:srgbClr>
            </a:lnRef>
            <a:fillRef idx="1">
              <a:srgbClr val="C5E6A0"/>
            </a:fillRef>
            <a:effectRef idx="0">
              <a:scrgbClr r="0" g="0" b="0"/>
            </a:effectRef>
            <a:fontRef idx="none"/>
          </p:style>
          <p:txBody>
            <a:bodyPr vertOverflow="clip" horzOverflow="clip"/>
            <a:lstStyle/>
            <a:p>
              <a:endParaRPr lang="en-IN"/>
            </a:p>
          </p:txBody>
        </p:sp>
        <p:pic>
          <p:nvPicPr>
            <p:cNvPr id="3868" name="Picture 3868"/>
            <p:cNvPicPr/>
            <p:nvPr/>
          </p:nvPicPr>
          <p:blipFill>
            <a:blip r:embed="rId2"/>
            <a:stretch>
              <a:fillRect/>
            </a:stretch>
          </p:blipFill>
          <p:spPr>
            <a:xfrm>
              <a:off x="2328672" y="1294384"/>
              <a:ext cx="8894065" cy="792480"/>
            </a:xfrm>
            <a:prstGeom prst="rect">
              <a:avLst/>
            </a:prstGeom>
          </p:spPr>
        </p:pic>
        <p:sp>
          <p:nvSpPr>
            <p:cNvPr id="12" name="Rectangle 12"/>
            <p:cNvSpPr/>
            <p:nvPr/>
          </p:nvSpPr>
          <p:spPr>
            <a:xfrm>
              <a:off x="2424430" y="1315223"/>
              <a:ext cx="600781" cy="300983"/>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600" b="1" kern="100">
                  <a:solidFill>
                    <a:srgbClr val="000000"/>
                  </a:solidFill>
                  <a:effectLst/>
                  <a:latin typeface="Arial" panose="020B0604020202020204" pitchFamily="34" charset="0"/>
                  <a:ea typeface="Arial" panose="020B0604020202020204" pitchFamily="34" charset="0"/>
                </a:rPr>
                <a:t>        </a:t>
              </a:r>
              <a:endParaRPr lang="en-IN" sz="1200" kern="100">
                <a:solidFill>
                  <a:srgbClr val="000000"/>
                </a:solidFill>
                <a:effectLst/>
                <a:latin typeface="Times New Roman" panose="02020603050405020304" charset="0"/>
                <a:ea typeface="Times New Roman" panose="02020603050405020304" charset="0"/>
              </a:endParaRPr>
            </a:p>
          </p:txBody>
        </p:sp>
        <p:sp>
          <p:nvSpPr>
            <p:cNvPr id="13" name="Rectangle 13"/>
            <p:cNvSpPr/>
            <p:nvPr/>
          </p:nvSpPr>
          <p:spPr>
            <a:xfrm>
              <a:off x="2424424" y="1511517"/>
              <a:ext cx="8573796" cy="298274"/>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600" b="1" kern="100">
                  <a:solidFill>
                    <a:srgbClr val="000000"/>
                  </a:solidFill>
                  <a:effectLst/>
                  <a:latin typeface="Times New Roman" panose="02020603050405020304" charset="0"/>
                  <a:ea typeface="Times New Roman" panose="02020603050405020304" charset="0"/>
                </a:rPr>
                <a:t>        RECOGNITION OF DIGITAL HARASSMENT ON WEB-BASED SOCIAL CHANNELS</a:t>
              </a:r>
              <a:endParaRPr lang="en-IN" sz="1200" kern="100">
                <a:solidFill>
                  <a:srgbClr val="000000"/>
                </a:solidFill>
                <a:effectLst/>
                <a:latin typeface="Times New Roman" panose="02020603050405020304" charset="0"/>
                <a:ea typeface="Times New Roman" panose="02020603050405020304" charset="0"/>
              </a:endParaRPr>
            </a:p>
          </p:txBody>
        </p:sp>
        <p:sp>
          <p:nvSpPr>
            <p:cNvPr id="16" name="Rectangle 16"/>
            <p:cNvSpPr/>
            <p:nvPr/>
          </p:nvSpPr>
          <p:spPr>
            <a:xfrm flipH="1">
              <a:off x="6416846" y="3302848"/>
              <a:ext cx="1693158" cy="316424"/>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US" altLang="en-IN" sz="1400" kern="100">
                  <a:solidFill>
                    <a:srgbClr val="000000"/>
                  </a:solidFill>
                  <a:effectLst/>
                  <a:latin typeface="Times New Roman" panose="02020603050405020304" charset="0"/>
                  <a:ea typeface="Times New Roman" panose="02020603050405020304" charset="0"/>
                </a:rPr>
                <a:t>TE</a:t>
              </a:r>
              <a:r>
                <a:rPr lang="en-IN" sz="1400" kern="100">
                  <a:solidFill>
                    <a:srgbClr val="000000"/>
                  </a:solidFill>
                  <a:effectLst/>
                  <a:latin typeface="Times New Roman" panose="02020603050405020304" charset="0"/>
                  <a:ea typeface="Times New Roman" panose="02020603050405020304" charset="0"/>
                </a:rPr>
                <a:t>AM </a:t>
              </a:r>
              <a:r>
                <a:rPr lang="en-US" altLang="en-IN" sz="1400" kern="100">
                  <a:solidFill>
                    <a:srgbClr val="000000"/>
                  </a:solidFill>
                  <a:effectLst/>
                  <a:latin typeface="Times New Roman" panose="02020603050405020304" charset="0"/>
                  <a:ea typeface="Times New Roman" panose="02020603050405020304" charset="0"/>
                </a:rPr>
                <a:t>MEMBERS:</a:t>
              </a:r>
              <a:endParaRPr lang="en-US" altLang="en-IN" sz="1400" kern="100">
                <a:solidFill>
                  <a:srgbClr val="000000"/>
                </a:solidFill>
                <a:effectLst/>
                <a:latin typeface="Times New Roman" panose="02020603050405020304" charset="0"/>
                <a:ea typeface="Times New Roman" panose="02020603050405020304" charset="0"/>
              </a:endParaRPr>
            </a:p>
          </p:txBody>
        </p:sp>
        <p:sp>
          <p:nvSpPr>
            <p:cNvPr id="24" name="Rectangle 24"/>
            <p:cNvSpPr/>
            <p:nvPr/>
          </p:nvSpPr>
          <p:spPr>
            <a:xfrm>
              <a:off x="8437880" y="3081399"/>
              <a:ext cx="65737" cy="262812"/>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400" kern="100">
                  <a:solidFill>
                    <a:srgbClr val="000000"/>
                  </a:solidFill>
                  <a:effectLst/>
                  <a:latin typeface="Times New Roman" panose="02020603050405020304" charset="0"/>
                  <a:ea typeface="Times New Roman" panose="02020603050405020304" charset="0"/>
                </a:rPr>
                <a:t>:</a:t>
              </a:r>
              <a:endParaRPr lang="en-IN" sz="1200" kern="100">
                <a:solidFill>
                  <a:srgbClr val="000000"/>
                </a:solidFill>
                <a:effectLst/>
                <a:latin typeface="Times New Roman" panose="02020603050405020304" charset="0"/>
                <a:ea typeface="Times New Roman" panose="02020603050405020304" charset="0"/>
              </a:endParaRPr>
            </a:p>
          </p:txBody>
        </p:sp>
        <p:sp>
          <p:nvSpPr>
            <p:cNvPr id="25" name="Rectangle 25"/>
            <p:cNvSpPr/>
            <p:nvPr/>
          </p:nvSpPr>
          <p:spPr>
            <a:xfrm>
              <a:off x="6720840" y="3921210"/>
              <a:ext cx="4045328" cy="224466"/>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000000"/>
                  </a:solidFill>
                  <a:effectLst/>
                  <a:latin typeface="Times New Roman" panose="02020603050405020304" charset="0"/>
                  <a:ea typeface="Times New Roman" panose="02020603050405020304" charset="0"/>
                </a:rPr>
                <a:t>D.Tejaswini                                    (20D41A0554)</a:t>
              </a:r>
              <a:endParaRPr lang="en-IN" sz="1200" kern="100">
                <a:solidFill>
                  <a:srgbClr val="000000"/>
                </a:solidFill>
                <a:effectLst/>
                <a:latin typeface="Times New Roman" panose="02020603050405020304" charset="0"/>
                <a:ea typeface="Times New Roman" panose="02020603050405020304" charset="0"/>
              </a:endParaRPr>
            </a:p>
          </p:txBody>
        </p:sp>
        <p:sp>
          <p:nvSpPr>
            <p:cNvPr id="26" name="Rectangle 26"/>
            <p:cNvSpPr/>
            <p:nvPr/>
          </p:nvSpPr>
          <p:spPr>
            <a:xfrm>
              <a:off x="6720840" y="4378410"/>
              <a:ext cx="4048705" cy="224466"/>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000000"/>
                  </a:solidFill>
                  <a:effectLst/>
                  <a:latin typeface="Times New Roman" panose="02020603050405020304" charset="0"/>
                  <a:ea typeface="Times New Roman" panose="02020603050405020304" charset="0"/>
                </a:rPr>
                <a:t>B.Shiva Ganesh Sai Raj                 (20D41A0528)</a:t>
              </a:r>
              <a:endParaRPr lang="en-IN" sz="1200" kern="100">
                <a:solidFill>
                  <a:srgbClr val="000000"/>
                </a:solidFill>
                <a:effectLst/>
                <a:latin typeface="Times New Roman" panose="02020603050405020304" charset="0"/>
                <a:ea typeface="Times New Roman" panose="02020603050405020304" charset="0"/>
              </a:endParaRPr>
            </a:p>
          </p:txBody>
        </p:sp>
        <p:sp>
          <p:nvSpPr>
            <p:cNvPr id="27" name="Rectangle 27"/>
            <p:cNvSpPr/>
            <p:nvPr/>
          </p:nvSpPr>
          <p:spPr>
            <a:xfrm>
              <a:off x="6720840" y="4835610"/>
              <a:ext cx="4053773" cy="224466"/>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000000"/>
                  </a:solidFill>
                  <a:effectLst/>
                  <a:latin typeface="Times New Roman" panose="02020603050405020304" charset="0"/>
                  <a:ea typeface="Times New Roman" panose="02020603050405020304" charset="0"/>
                </a:rPr>
                <a:t>C.Sripriya                                       (20D41A0537)</a:t>
              </a:r>
              <a:endParaRPr lang="en-IN" sz="1200" kern="100">
                <a:solidFill>
                  <a:srgbClr val="000000"/>
                </a:solidFill>
                <a:effectLst/>
                <a:latin typeface="Times New Roman" panose="02020603050405020304" charset="0"/>
                <a:ea typeface="Times New Roman" panose="02020603050405020304" charset="0"/>
              </a:endParaRPr>
            </a:p>
          </p:txBody>
        </p:sp>
        <p:sp>
          <p:nvSpPr>
            <p:cNvPr id="28" name="Rectangle 28"/>
            <p:cNvSpPr/>
            <p:nvPr/>
          </p:nvSpPr>
          <p:spPr>
            <a:xfrm>
              <a:off x="6720840" y="5292810"/>
              <a:ext cx="4030127" cy="224466"/>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000000"/>
                  </a:solidFill>
                  <a:effectLst/>
                  <a:latin typeface="Times New Roman" panose="02020603050405020304" charset="0"/>
                  <a:ea typeface="Times New Roman" panose="02020603050405020304" charset="0"/>
                </a:rPr>
                <a:t>A.Akshay                                       (20D41A0506)</a:t>
              </a:r>
              <a:endParaRPr lang="en-IN" sz="1200" kern="100">
                <a:solidFill>
                  <a:srgbClr val="000000"/>
                </a:solidFill>
                <a:effectLst/>
                <a:latin typeface="Times New Roman" panose="02020603050405020304" charset="0"/>
                <a:ea typeface="Times New Roman" panose="02020603050405020304" charset="0"/>
              </a:endParaRPr>
            </a:p>
          </p:txBody>
        </p:sp>
        <p:sp>
          <p:nvSpPr>
            <p:cNvPr id="29" name="Rectangle 29"/>
            <p:cNvSpPr/>
            <p:nvPr/>
          </p:nvSpPr>
          <p:spPr>
            <a:xfrm>
              <a:off x="8418830" y="6035343"/>
              <a:ext cx="52497" cy="276029"/>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404040"/>
                  </a:solidFill>
                  <a:effectLst/>
                  <a:latin typeface="Calibri" panose="020F0502020204030204" charset="0"/>
                  <a:ea typeface="Calibri" panose="020F0502020204030204" charset="0"/>
                </a:rPr>
                <a:t> </a:t>
              </a:r>
              <a:endParaRPr lang="en-IN" sz="1200" kern="100">
                <a:solidFill>
                  <a:srgbClr val="000000"/>
                </a:solidFill>
                <a:effectLst/>
                <a:latin typeface="Times New Roman" panose="02020603050405020304" charset="0"/>
                <a:ea typeface="Times New Roman" panose="02020603050405020304" charset="0"/>
              </a:endParaRPr>
            </a:p>
          </p:txBody>
        </p:sp>
        <p:sp>
          <p:nvSpPr>
            <p:cNvPr id="30" name="Shape 30"/>
            <p:cNvSpPr/>
            <p:nvPr/>
          </p:nvSpPr>
          <p:spPr>
            <a:xfrm>
              <a:off x="1810512" y="1908048"/>
              <a:ext cx="345948" cy="347472"/>
            </a:xfrm>
            <a:custGeom>
              <a:avLst/>
              <a:gdLst/>
              <a:ahLst/>
              <a:cxnLst/>
              <a:rect l="0" t="0" r="0" b="0"/>
              <a:pathLst>
                <a:path w="345948" h="347472">
                  <a:moveTo>
                    <a:pt x="173736" y="0"/>
                  </a:moveTo>
                  <a:lnTo>
                    <a:pt x="345948" y="173736"/>
                  </a:lnTo>
                  <a:lnTo>
                    <a:pt x="173736" y="347472"/>
                  </a:lnTo>
                  <a:lnTo>
                    <a:pt x="0" y="173736"/>
                  </a:lnTo>
                  <a:lnTo>
                    <a:pt x="173736" y="0"/>
                  </a:lnTo>
                  <a:close/>
                </a:path>
              </a:pathLst>
            </a:custGeom>
            <a:ln w="0" cap="sq">
              <a:bevel/>
            </a:ln>
          </p:spPr>
          <p:style>
            <a:lnRef idx="0">
              <a:srgbClr val="000000">
                <a:alpha val="0"/>
              </a:srgbClr>
            </a:lnRef>
            <a:fillRef idx="1">
              <a:srgbClr val="FFD04F"/>
            </a:fillRef>
            <a:effectRef idx="0">
              <a:scrgbClr r="0" g="0" b="0"/>
            </a:effectRef>
            <a:fontRef idx="none"/>
          </p:style>
          <p:txBody>
            <a:bodyPr vertOverflow="clip" horzOverflow="clip"/>
            <a:lstStyle/>
            <a:p>
              <a:endParaRPr lang="en-IN"/>
            </a:p>
          </p:txBody>
        </p:sp>
        <p:sp>
          <p:nvSpPr>
            <p:cNvPr id="31" name="Shape 31"/>
            <p:cNvSpPr/>
            <p:nvPr/>
          </p:nvSpPr>
          <p:spPr>
            <a:xfrm>
              <a:off x="11222990" y="5088890"/>
              <a:ext cx="969010" cy="1769110"/>
            </a:xfrm>
            <a:custGeom>
              <a:avLst/>
              <a:gdLst/>
              <a:ahLst/>
              <a:cxnLst/>
              <a:rect l="0" t="0" r="0" b="0"/>
              <a:pathLst>
                <a:path w="969010" h="1769110">
                  <a:moveTo>
                    <a:pt x="929640" y="0"/>
                  </a:moveTo>
                  <a:lnTo>
                    <a:pt x="969010" y="39370"/>
                  </a:lnTo>
                  <a:lnTo>
                    <a:pt x="969010" y="1769110"/>
                  </a:lnTo>
                  <a:lnTo>
                    <a:pt x="839470" y="1769110"/>
                  </a:lnTo>
                  <a:lnTo>
                    <a:pt x="0" y="929640"/>
                  </a:lnTo>
                  <a:lnTo>
                    <a:pt x="929640" y="0"/>
                  </a:lnTo>
                  <a:close/>
                </a:path>
              </a:pathLst>
            </a:custGeom>
            <a:ln w="0" cap="sq">
              <a:bevel/>
            </a:ln>
          </p:spPr>
          <p:style>
            <a:lnRef idx="0">
              <a:srgbClr val="000000">
                <a:alpha val="0"/>
              </a:srgbClr>
            </a:lnRef>
            <a:fillRef idx="1">
              <a:srgbClr val="C5E6A0"/>
            </a:fillRef>
            <a:effectRef idx="0">
              <a:scrgbClr r="0" g="0" b="0"/>
            </a:effectRef>
            <a:fontRef idx="none"/>
          </p:style>
          <p:txBody>
            <a:bodyPr vertOverflow="clip" horzOverflow="clip"/>
            <a:lstStyle/>
            <a:p>
              <a:endParaRPr lang="en-IN"/>
            </a:p>
          </p:txBody>
        </p:sp>
        <p:sp>
          <p:nvSpPr>
            <p:cNvPr id="32" name="Shape 32"/>
            <p:cNvSpPr/>
            <p:nvPr/>
          </p:nvSpPr>
          <p:spPr>
            <a:xfrm>
              <a:off x="10441305" y="6184265"/>
              <a:ext cx="1347470" cy="673735"/>
            </a:xfrm>
            <a:custGeom>
              <a:avLst/>
              <a:gdLst/>
              <a:ahLst/>
              <a:cxnLst/>
              <a:rect l="0" t="0" r="0" b="0"/>
              <a:pathLst>
                <a:path w="1347470" h="673735">
                  <a:moveTo>
                    <a:pt x="673735" y="0"/>
                  </a:moveTo>
                  <a:lnTo>
                    <a:pt x="1347470" y="673735"/>
                  </a:lnTo>
                  <a:lnTo>
                    <a:pt x="0" y="673735"/>
                  </a:lnTo>
                  <a:lnTo>
                    <a:pt x="673735" y="0"/>
                  </a:lnTo>
                  <a:close/>
                </a:path>
              </a:pathLst>
            </a:custGeom>
            <a:ln w="0" cap="sq">
              <a:bevel/>
            </a:ln>
          </p:spPr>
          <p:style>
            <a:lnRef idx="0">
              <a:srgbClr val="000000">
                <a:alpha val="0"/>
              </a:srgbClr>
            </a:lnRef>
            <a:fillRef idx="1">
              <a:srgbClr val="FFF6DB"/>
            </a:fillRef>
            <a:effectRef idx="0">
              <a:scrgbClr r="0" g="0" b="0"/>
            </a:effectRef>
            <a:fontRef idx="none"/>
          </p:style>
          <p:txBody>
            <a:bodyPr vertOverflow="clip" horzOverflow="clip"/>
            <a:lstStyle/>
            <a:p>
              <a:endParaRPr lang="en-IN"/>
            </a:p>
          </p:txBody>
        </p:sp>
        <p:sp>
          <p:nvSpPr>
            <p:cNvPr id="33" name="Shape 33"/>
            <p:cNvSpPr/>
            <p:nvPr/>
          </p:nvSpPr>
          <p:spPr>
            <a:xfrm>
              <a:off x="10998708" y="5733288"/>
              <a:ext cx="498349" cy="498348"/>
            </a:xfrm>
            <a:custGeom>
              <a:avLst/>
              <a:gdLst/>
              <a:ahLst/>
              <a:cxnLst/>
              <a:rect l="0" t="0" r="0" b="0"/>
              <a:pathLst>
                <a:path w="498349" h="498348">
                  <a:moveTo>
                    <a:pt x="248412" y="0"/>
                  </a:moveTo>
                  <a:lnTo>
                    <a:pt x="498349" y="248412"/>
                  </a:lnTo>
                  <a:lnTo>
                    <a:pt x="248412" y="498348"/>
                  </a:lnTo>
                  <a:lnTo>
                    <a:pt x="0" y="248412"/>
                  </a:lnTo>
                  <a:lnTo>
                    <a:pt x="248412" y="0"/>
                  </a:lnTo>
                  <a:close/>
                </a:path>
              </a:pathLst>
            </a:custGeom>
            <a:ln w="0" cap="sq">
              <a:bevel/>
            </a:ln>
          </p:spPr>
          <p:style>
            <a:lnRef idx="0">
              <a:srgbClr val="000000">
                <a:alpha val="0"/>
              </a:srgbClr>
            </a:lnRef>
            <a:fillRef idx="1">
              <a:srgbClr val="FFD04F"/>
            </a:fillRef>
            <a:effectRef idx="0">
              <a:scrgbClr r="0" g="0" b="0"/>
            </a:effectRef>
            <a:fontRef idx="none"/>
          </p:style>
          <p:txBody>
            <a:bodyPr vertOverflow="clip" horzOverflow="clip"/>
            <a:lstStyle/>
            <a:p>
              <a:endParaRPr lang="en-IN"/>
            </a:p>
          </p:txBody>
        </p:sp>
        <p:sp>
          <p:nvSpPr>
            <p:cNvPr id="34" name="Rectangle 34"/>
            <p:cNvSpPr/>
            <p:nvPr/>
          </p:nvSpPr>
          <p:spPr>
            <a:xfrm>
              <a:off x="5432718" y="712912"/>
              <a:ext cx="2258603" cy="359212"/>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600" b="1" kern="100">
                  <a:solidFill>
                    <a:srgbClr val="000000"/>
                  </a:solidFill>
                  <a:effectLst/>
                  <a:latin typeface="Times New Roman" panose="02020603050405020304" charset="0"/>
                  <a:ea typeface="Times New Roman" panose="02020603050405020304" charset="0"/>
                </a:rPr>
                <a:t>   </a:t>
              </a:r>
              <a:r>
                <a:rPr lang="en-IN" sz="1600" b="1" u="sng" kern="100">
                  <a:solidFill>
                    <a:srgbClr val="000000"/>
                  </a:solidFill>
                  <a:effectLst/>
                  <a:latin typeface="Times New Roman" panose="02020603050405020304" charset="0"/>
                  <a:ea typeface="Times New Roman" panose="02020603050405020304" charset="0"/>
                </a:rPr>
                <a:t> MINI PROJECT</a:t>
              </a:r>
              <a:endParaRPr lang="en-IN" sz="1200" u="sng" kern="100">
                <a:solidFill>
                  <a:srgbClr val="000000"/>
                </a:solidFill>
                <a:effectLst/>
                <a:latin typeface="Times New Roman" panose="02020603050405020304" charset="0"/>
                <a:ea typeface="Times New Roman" panose="02020603050405020304" charset="0"/>
              </a:endParaRPr>
            </a:p>
          </p:txBody>
        </p:sp>
        <p:sp>
          <p:nvSpPr>
            <p:cNvPr id="35" name="Rectangle 35"/>
            <p:cNvSpPr/>
            <p:nvPr/>
          </p:nvSpPr>
          <p:spPr>
            <a:xfrm>
              <a:off x="3816393" y="3226527"/>
              <a:ext cx="1336785" cy="262812"/>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400" kern="100">
                  <a:solidFill>
                    <a:srgbClr val="000000"/>
                  </a:solidFill>
                  <a:effectLst/>
                  <a:latin typeface="Times New Roman" panose="02020603050405020304" charset="0"/>
                  <a:ea typeface="Times New Roman" panose="02020603050405020304" charset="0"/>
                </a:rPr>
                <a:t>GUIDED BY:</a:t>
              </a:r>
              <a:endParaRPr lang="en-IN" sz="1200" kern="100">
                <a:solidFill>
                  <a:srgbClr val="000000"/>
                </a:solidFill>
                <a:effectLst/>
                <a:latin typeface="Times New Roman" panose="02020603050405020304" charset="0"/>
                <a:ea typeface="Times New Roman" panose="02020603050405020304" charset="0"/>
              </a:endParaRPr>
            </a:p>
          </p:txBody>
        </p:sp>
        <p:sp>
          <p:nvSpPr>
            <p:cNvPr id="36" name="Rectangle 36"/>
            <p:cNvSpPr/>
            <p:nvPr/>
          </p:nvSpPr>
          <p:spPr>
            <a:xfrm>
              <a:off x="3561032" y="3989918"/>
              <a:ext cx="1871686" cy="1070419"/>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000000"/>
                  </a:solidFill>
                  <a:effectLst/>
                  <a:latin typeface="Times New Roman" panose="02020603050405020304" charset="0"/>
                  <a:ea typeface="Times New Roman" panose="02020603050405020304" charset="0"/>
                </a:rPr>
                <a:t>Mrs.T.SAI</a:t>
              </a:r>
              <a:r>
                <a:rPr lang="en-US" altLang="en-IN" sz="1200" kern="100">
                  <a:solidFill>
                    <a:srgbClr val="000000"/>
                  </a:solidFill>
                  <a:effectLst/>
                  <a:latin typeface="Times New Roman" panose="02020603050405020304" charset="0"/>
                  <a:ea typeface="Times New Roman" panose="02020603050405020304" charset="0"/>
                </a:rPr>
                <a:t> </a:t>
              </a:r>
              <a:r>
                <a:rPr lang="en-IN" sz="1200" kern="100">
                  <a:solidFill>
                    <a:srgbClr val="000000"/>
                  </a:solidFill>
                  <a:effectLst/>
                  <a:latin typeface="Times New Roman" panose="02020603050405020304" charset="0"/>
                  <a:ea typeface="Times New Roman" panose="02020603050405020304" charset="0"/>
                </a:rPr>
                <a:t>SANTOSHI</a:t>
              </a:r>
              <a:endParaRPr lang="en-IN" sz="1200" kern="100">
                <a:solidFill>
                  <a:srgbClr val="000000"/>
                </a:solidFill>
                <a:effectLst/>
                <a:latin typeface="Times New Roman" panose="02020603050405020304" charset="0"/>
                <a:ea typeface="Times New Roman" panose="02020603050405020304" charset="0"/>
              </a:endParaRPr>
            </a:p>
            <a:p>
              <a:pPr marL="110490" indent="-6350">
                <a:lnSpc>
                  <a:spcPct val="107000"/>
                </a:lnSpc>
                <a:spcAft>
                  <a:spcPts val="800"/>
                </a:spcAft>
              </a:pPr>
              <a:r>
                <a:rPr lang="en-IN" sz="1200" kern="100">
                  <a:solidFill>
                    <a:srgbClr val="000000"/>
                  </a:solidFill>
                  <a:effectLst/>
                  <a:latin typeface="Times New Roman" panose="02020603050405020304" charset="0"/>
                  <a:ea typeface="Times New Roman" panose="02020603050405020304" charset="0"/>
                </a:rPr>
                <a:t>~ ASST. PROF. DEPT. OF CSE</a:t>
              </a:r>
              <a:endParaRPr lang="en-IN" sz="1200" kern="100">
                <a:solidFill>
                  <a:srgbClr val="000000"/>
                </a:solidFill>
                <a:effectLst/>
                <a:latin typeface="Times New Roman" panose="02020603050405020304" charset="0"/>
                <a:ea typeface="Times New Roman" panose="02020603050405020304" charset="0"/>
              </a:endParaRPr>
            </a:p>
          </p:txBody>
        </p:sp>
        <p:sp>
          <p:nvSpPr>
            <p:cNvPr id="37" name="Shape 37"/>
            <p:cNvSpPr/>
            <p:nvPr/>
          </p:nvSpPr>
          <p:spPr>
            <a:xfrm>
              <a:off x="5923280" y="2661285"/>
              <a:ext cx="2344102" cy="3529330"/>
            </a:xfrm>
            <a:custGeom>
              <a:avLst/>
              <a:gdLst/>
              <a:ahLst/>
              <a:cxnLst/>
              <a:rect l="0" t="0" r="0" b="0"/>
              <a:pathLst>
                <a:path w="2344102" h="3529330">
                  <a:moveTo>
                    <a:pt x="6350" y="0"/>
                  </a:moveTo>
                  <a:lnTo>
                    <a:pt x="2344102" y="0"/>
                  </a:lnTo>
                  <a:lnTo>
                    <a:pt x="2344102" y="12700"/>
                  </a:lnTo>
                  <a:lnTo>
                    <a:pt x="12700" y="12700"/>
                  </a:lnTo>
                  <a:lnTo>
                    <a:pt x="12700" y="3516630"/>
                  </a:lnTo>
                  <a:lnTo>
                    <a:pt x="2344102" y="3516630"/>
                  </a:lnTo>
                  <a:lnTo>
                    <a:pt x="2344102" y="3529330"/>
                  </a:lnTo>
                  <a:lnTo>
                    <a:pt x="6350" y="3529330"/>
                  </a:lnTo>
                  <a:lnTo>
                    <a:pt x="4382" y="3529025"/>
                  </a:lnTo>
                  <a:lnTo>
                    <a:pt x="2616" y="3528111"/>
                  </a:lnTo>
                  <a:lnTo>
                    <a:pt x="1207" y="3526714"/>
                  </a:lnTo>
                  <a:lnTo>
                    <a:pt x="305" y="3524936"/>
                  </a:lnTo>
                  <a:lnTo>
                    <a:pt x="0" y="3522980"/>
                  </a:lnTo>
                  <a:lnTo>
                    <a:pt x="0" y="6350"/>
                  </a:lnTo>
                  <a:lnTo>
                    <a:pt x="305" y="4382"/>
                  </a:lnTo>
                  <a:lnTo>
                    <a:pt x="1207" y="2616"/>
                  </a:lnTo>
                  <a:lnTo>
                    <a:pt x="2616" y="1207"/>
                  </a:lnTo>
                  <a:lnTo>
                    <a:pt x="4382" y="305"/>
                  </a:lnTo>
                  <a:lnTo>
                    <a:pt x="6350" y="0"/>
                  </a:lnTo>
                  <a:close/>
                </a:path>
              </a:pathLst>
            </a:custGeom>
            <a:ln w="0" cap="sq">
              <a:bevel/>
            </a:ln>
          </p:spPr>
          <p:style>
            <a:lnRef idx="0">
              <a:srgbClr val="000000">
                <a:alpha val="0"/>
              </a:srgbClr>
            </a:lnRef>
            <a:fillRef idx="1">
              <a:srgbClr val="000000"/>
            </a:fillRef>
            <a:effectRef idx="0">
              <a:scrgbClr r="0" g="0" b="0"/>
            </a:effectRef>
            <a:fontRef idx="none"/>
          </p:style>
          <p:txBody>
            <a:bodyPr vertOverflow="clip" horzOverflow="clip"/>
            <a:lstStyle/>
            <a:p>
              <a:endParaRPr lang="en-IN"/>
            </a:p>
          </p:txBody>
        </p:sp>
        <p:sp>
          <p:nvSpPr>
            <p:cNvPr id="38" name="Shape 38"/>
            <p:cNvSpPr/>
            <p:nvPr/>
          </p:nvSpPr>
          <p:spPr>
            <a:xfrm>
              <a:off x="8267382" y="2661285"/>
              <a:ext cx="2344103" cy="3529330"/>
            </a:xfrm>
            <a:custGeom>
              <a:avLst/>
              <a:gdLst/>
              <a:ahLst/>
              <a:cxnLst/>
              <a:rect l="0" t="0" r="0" b="0"/>
              <a:pathLst>
                <a:path w="2344103" h="3529330">
                  <a:moveTo>
                    <a:pt x="0" y="0"/>
                  </a:moveTo>
                  <a:lnTo>
                    <a:pt x="2337753" y="0"/>
                  </a:lnTo>
                  <a:lnTo>
                    <a:pt x="2339708" y="305"/>
                  </a:lnTo>
                  <a:lnTo>
                    <a:pt x="2341487" y="1207"/>
                  </a:lnTo>
                  <a:lnTo>
                    <a:pt x="2342883" y="2616"/>
                  </a:lnTo>
                  <a:lnTo>
                    <a:pt x="2343798" y="4382"/>
                  </a:lnTo>
                  <a:lnTo>
                    <a:pt x="2344103" y="6350"/>
                  </a:lnTo>
                  <a:lnTo>
                    <a:pt x="2344103" y="3522980"/>
                  </a:lnTo>
                  <a:lnTo>
                    <a:pt x="2343798" y="3524936"/>
                  </a:lnTo>
                  <a:lnTo>
                    <a:pt x="2342883" y="3526714"/>
                  </a:lnTo>
                  <a:lnTo>
                    <a:pt x="2341487" y="3528111"/>
                  </a:lnTo>
                  <a:lnTo>
                    <a:pt x="2339708" y="3529025"/>
                  </a:lnTo>
                  <a:lnTo>
                    <a:pt x="2337753" y="3529330"/>
                  </a:lnTo>
                  <a:lnTo>
                    <a:pt x="0" y="3529330"/>
                  </a:lnTo>
                  <a:lnTo>
                    <a:pt x="0" y="3516630"/>
                  </a:lnTo>
                  <a:lnTo>
                    <a:pt x="2331403" y="3516630"/>
                  </a:lnTo>
                  <a:lnTo>
                    <a:pt x="2331403" y="12700"/>
                  </a:lnTo>
                  <a:lnTo>
                    <a:pt x="0" y="12700"/>
                  </a:lnTo>
                  <a:lnTo>
                    <a:pt x="0" y="0"/>
                  </a:lnTo>
                  <a:close/>
                </a:path>
              </a:pathLst>
            </a:custGeom>
            <a:ln w="0" cap="sq">
              <a:bevel/>
            </a:ln>
          </p:spPr>
          <p:style>
            <a:lnRef idx="0">
              <a:srgbClr val="000000">
                <a:alpha val="0"/>
              </a:srgbClr>
            </a:lnRef>
            <a:fillRef idx="1">
              <a:srgbClr val="000000"/>
            </a:fillRef>
            <a:effectRef idx="0">
              <a:scrgbClr r="0" g="0" b="0"/>
            </a:effectRef>
            <a:fontRef idx="none"/>
          </p:style>
          <p:txBody>
            <a:bodyPr vertOverflow="clip" horzOverflow="clip"/>
            <a:lstStyle/>
            <a:p>
              <a:endParaRPr lang="en-IN"/>
            </a:p>
          </p:txBody>
        </p:sp>
        <p:sp>
          <p:nvSpPr>
            <p:cNvPr id="39" name="Shape 39"/>
            <p:cNvSpPr/>
            <p:nvPr/>
          </p:nvSpPr>
          <p:spPr>
            <a:xfrm>
              <a:off x="3330575" y="2661285"/>
              <a:ext cx="1164590" cy="3529330"/>
            </a:xfrm>
            <a:custGeom>
              <a:avLst/>
              <a:gdLst/>
              <a:ahLst/>
              <a:cxnLst/>
              <a:rect l="0" t="0" r="0" b="0"/>
              <a:pathLst>
                <a:path w="1164590" h="3529330">
                  <a:moveTo>
                    <a:pt x="6350" y="0"/>
                  </a:moveTo>
                  <a:lnTo>
                    <a:pt x="1164590" y="0"/>
                  </a:lnTo>
                  <a:lnTo>
                    <a:pt x="1164590" y="12700"/>
                  </a:lnTo>
                  <a:lnTo>
                    <a:pt x="12700" y="12700"/>
                  </a:lnTo>
                  <a:lnTo>
                    <a:pt x="12700" y="3516630"/>
                  </a:lnTo>
                  <a:lnTo>
                    <a:pt x="1164590" y="3516630"/>
                  </a:lnTo>
                  <a:lnTo>
                    <a:pt x="1164590" y="3529330"/>
                  </a:lnTo>
                  <a:lnTo>
                    <a:pt x="6350" y="3529330"/>
                  </a:lnTo>
                  <a:lnTo>
                    <a:pt x="4382" y="3529025"/>
                  </a:lnTo>
                  <a:lnTo>
                    <a:pt x="2616" y="3528111"/>
                  </a:lnTo>
                  <a:lnTo>
                    <a:pt x="1207" y="3526714"/>
                  </a:lnTo>
                  <a:lnTo>
                    <a:pt x="305" y="3524936"/>
                  </a:lnTo>
                  <a:lnTo>
                    <a:pt x="0" y="3522980"/>
                  </a:lnTo>
                  <a:lnTo>
                    <a:pt x="0" y="6350"/>
                  </a:lnTo>
                  <a:lnTo>
                    <a:pt x="305" y="4382"/>
                  </a:lnTo>
                  <a:lnTo>
                    <a:pt x="1207" y="2616"/>
                  </a:lnTo>
                  <a:lnTo>
                    <a:pt x="2616" y="1207"/>
                  </a:lnTo>
                  <a:lnTo>
                    <a:pt x="4382" y="305"/>
                  </a:lnTo>
                  <a:lnTo>
                    <a:pt x="6350" y="0"/>
                  </a:lnTo>
                  <a:close/>
                </a:path>
              </a:pathLst>
            </a:custGeom>
            <a:ln w="0" cap="sq">
              <a:bevel/>
            </a:ln>
          </p:spPr>
          <p:style>
            <a:lnRef idx="0">
              <a:srgbClr val="000000">
                <a:alpha val="0"/>
              </a:srgbClr>
            </a:lnRef>
            <a:fillRef idx="1">
              <a:srgbClr val="000000"/>
            </a:fillRef>
            <a:effectRef idx="0">
              <a:scrgbClr r="0" g="0" b="0"/>
            </a:effectRef>
            <a:fontRef idx="none"/>
          </p:style>
          <p:txBody>
            <a:bodyPr vertOverflow="clip" horzOverflow="clip"/>
            <a:lstStyle/>
            <a:p>
              <a:endParaRPr lang="en-IN"/>
            </a:p>
          </p:txBody>
        </p:sp>
        <p:sp>
          <p:nvSpPr>
            <p:cNvPr id="40" name="Shape 40"/>
            <p:cNvSpPr/>
            <p:nvPr/>
          </p:nvSpPr>
          <p:spPr>
            <a:xfrm>
              <a:off x="4495165" y="2661285"/>
              <a:ext cx="1164590" cy="3529330"/>
            </a:xfrm>
            <a:custGeom>
              <a:avLst/>
              <a:gdLst/>
              <a:ahLst/>
              <a:cxnLst/>
              <a:rect l="0" t="0" r="0" b="0"/>
              <a:pathLst>
                <a:path w="1164590" h="3529330">
                  <a:moveTo>
                    <a:pt x="0" y="0"/>
                  </a:moveTo>
                  <a:lnTo>
                    <a:pt x="1158240" y="0"/>
                  </a:lnTo>
                  <a:lnTo>
                    <a:pt x="1160196" y="305"/>
                  </a:lnTo>
                  <a:lnTo>
                    <a:pt x="1161974" y="1207"/>
                  </a:lnTo>
                  <a:lnTo>
                    <a:pt x="1163371" y="2616"/>
                  </a:lnTo>
                  <a:lnTo>
                    <a:pt x="1164272" y="4382"/>
                  </a:lnTo>
                  <a:lnTo>
                    <a:pt x="1164590" y="6350"/>
                  </a:lnTo>
                  <a:lnTo>
                    <a:pt x="1164590" y="3522980"/>
                  </a:lnTo>
                  <a:lnTo>
                    <a:pt x="1164272" y="3524936"/>
                  </a:lnTo>
                  <a:lnTo>
                    <a:pt x="1163371" y="3526714"/>
                  </a:lnTo>
                  <a:lnTo>
                    <a:pt x="1161974" y="3528111"/>
                  </a:lnTo>
                  <a:lnTo>
                    <a:pt x="1160196" y="3529025"/>
                  </a:lnTo>
                  <a:lnTo>
                    <a:pt x="1158240" y="3529330"/>
                  </a:lnTo>
                  <a:lnTo>
                    <a:pt x="0" y="3529330"/>
                  </a:lnTo>
                  <a:lnTo>
                    <a:pt x="0" y="3516630"/>
                  </a:lnTo>
                  <a:lnTo>
                    <a:pt x="1151890" y="3516630"/>
                  </a:lnTo>
                  <a:lnTo>
                    <a:pt x="1151890" y="12700"/>
                  </a:lnTo>
                  <a:lnTo>
                    <a:pt x="0" y="12700"/>
                  </a:lnTo>
                  <a:lnTo>
                    <a:pt x="0" y="0"/>
                  </a:lnTo>
                  <a:close/>
                </a:path>
              </a:pathLst>
            </a:custGeom>
            <a:ln w="0" cap="sq">
              <a:bevel/>
            </a:ln>
          </p:spPr>
          <p:style>
            <a:lnRef idx="0">
              <a:srgbClr val="000000">
                <a:alpha val="0"/>
              </a:srgbClr>
            </a:lnRef>
            <a:fillRef idx="1">
              <a:srgbClr val="000000"/>
            </a:fillRef>
            <a:effectRef idx="0">
              <a:scrgbClr r="0" g="0" b="0"/>
            </a:effectRef>
            <a:fontRef idx="none"/>
          </p:style>
          <p:txBody>
            <a:bodyPr vertOverflow="clip" horzOverflow="clip"/>
            <a:lstStyle/>
            <a:p>
              <a:endParaRPr lang="en-IN"/>
            </a:p>
          </p:txBody>
        </p:sp>
        <p:sp>
          <p:nvSpPr>
            <p:cNvPr id="41" name="Shape 41"/>
            <p:cNvSpPr/>
            <p:nvPr/>
          </p:nvSpPr>
          <p:spPr>
            <a:xfrm>
              <a:off x="0" y="4300220"/>
              <a:ext cx="1247775" cy="2495551"/>
            </a:xfrm>
            <a:custGeom>
              <a:avLst/>
              <a:gdLst/>
              <a:ahLst/>
              <a:cxnLst/>
              <a:rect l="0" t="0" r="0" b="0"/>
              <a:pathLst>
                <a:path w="1247775" h="2495551">
                  <a:moveTo>
                    <a:pt x="0" y="0"/>
                  </a:moveTo>
                  <a:lnTo>
                    <a:pt x="1247775" y="1247775"/>
                  </a:lnTo>
                  <a:lnTo>
                    <a:pt x="0" y="2495551"/>
                  </a:lnTo>
                  <a:lnTo>
                    <a:pt x="0" y="0"/>
                  </a:lnTo>
                  <a:close/>
                </a:path>
              </a:pathLst>
            </a:custGeom>
            <a:ln w="0" cap="sq">
              <a:bevel/>
            </a:ln>
          </p:spPr>
          <p:style>
            <a:lnRef idx="0">
              <a:srgbClr val="000000">
                <a:alpha val="0"/>
              </a:srgbClr>
            </a:lnRef>
            <a:fillRef idx="1">
              <a:srgbClr val="92D14F"/>
            </a:fillRef>
            <a:effectRef idx="0">
              <a:scrgbClr r="0" g="0" b="0"/>
            </a:effectRef>
            <a:fontRef idx="none"/>
          </p:style>
          <p:txBody>
            <a:bodyPr vertOverflow="clip" horzOverflow="clip"/>
            <a:lstStyle/>
            <a:p>
              <a:endParaRPr lang="en-IN"/>
            </a:p>
          </p:txBody>
        </p:sp>
      </p:grpSp>
      <p:sp>
        <p:nvSpPr>
          <p:cNvPr id="2" name="Text Box 1"/>
          <p:cNvSpPr txBox="1"/>
          <p:nvPr/>
        </p:nvSpPr>
        <p:spPr>
          <a:xfrm>
            <a:off x="6412865" y="3582035"/>
            <a:ext cx="1612265" cy="294640"/>
          </a:xfrm>
          <a:prstGeom prst="rect">
            <a:avLst/>
          </a:prstGeom>
          <a:noFill/>
        </p:spPr>
        <p:txBody>
          <a:bodyPr wrap="square" rtlCol="0">
            <a:noAutofit/>
          </a:bodyPr>
          <a:p>
            <a:r>
              <a:rPr lang="en-US" sz="1400">
                <a:solidFill>
                  <a:schemeClr val="tx1"/>
                </a:solidFill>
                <a:latin typeface="Times New Roman" panose="02020603050405020304" charset="0"/>
                <a:cs typeface="Times New Roman" panose="02020603050405020304" charset="0"/>
              </a:rPr>
              <a:t>BATCH NO.-14</a:t>
            </a:r>
            <a:endParaRPr lang="en-US" sz="1400">
              <a:solidFill>
                <a:schemeClr val="tx1"/>
              </a:solidFill>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311140" y="552450"/>
            <a:ext cx="1986280" cy="337185"/>
          </a:xfrm>
          <a:prstGeom prst="rect">
            <a:avLst/>
          </a:prstGeom>
          <a:noFill/>
        </p:spPr>
        <p:txBody>
          <a:bodyPr wrap="square" rtlCol="0">
            <a:spAutoFit/>
          </a:bodyPr>
          <a:p>
            <a:r>
              <a:rPr lang="en-US" sz="1600" b="1">
                <a:latin typeface="Times New Roman" panose="02020603050405020304" charset="0"/>
                <a:cs typeface="Times New Roman" panose="02020603050405020304" charset="0"/>
              </a:rPr>
              <a:t>UML DIAGRAMS</a:t>
            </a:r>
            <a:endParaRPr lang="en-US" sz="1600" b="1">
              <a:latin typeface="Times New Roman" panose="02020603050405020304" charset="0"/>
              <a:cs typeface="Times New Roman" panose="02020603050405020304" charset="0"/>
            </a:endParaRPr>
          </a:p>
        </p:txBody>
      </p:sp>
      <p:sp>
        <p:nvSpPr>
          <p:cNvPr id="7" name="Text Box 6"/>
          <p:cNvSpPr txBox="1"/>
          <p:nvPr/>
        </p:nvSpPr>
        <p:spPr>
          <a:xfrm>
            <a:off x="618490" y="889635"/>
            <a:ext cx="11163935" cy="5412740"/>
          </a:xfrm>
          <a:prstGeom prst="rect">
            <a:avLst/>
          </a:prstGeom>
          <a:noFill/>
        </p:spPr>
        <p:txBody>
          <a:bodyPr wrap="square" rtlCol="0">
            <a:noAutofit/>
          </a:bodyPr>
          <a:p>
            <a:endParaRPr lang="en-US"/>
          </a:p>
          <a:p>
            <a:pPr marL="171450" indent="-171450">
              <a:lnSpc>
                <a:spcPct val="300000"/>
              </a:lnSpc>
              <a:buFont typeface="Wingdings" panose="05000000000000000000" charset="0"/>
              <a:buChar char="Ø"/>
            </a:pPr>
            <a:r>
              <a:rPr lang="en-US" sz="1200">
                <a:latin typeface="Times New Roman" panose="02020603050405020304" charset="0"/>
                <a:cs typeface="Times New Roman" panose="02020603050405020304" charset="0"/>
              </a:rPr>
              <a:t>UML stands for Unified Modeling Language. UML is a standardized general-purpose modeling language in the field of object-oriented software engineering. The standard is managed, and was created by, the Object Management Group.</a:t>
            </a:r>
            <a:endParaRPr lang="en-US" sz="1200">
              <a:latin typeface="Times New Roman" panose="02020603050405020304" charset="0"/>
              <a:cs typeface="Times New Roman" panose="02020603050405020304" charset="0"/>
            </a:endParaRPr>
          </a:p>
          <a:p>
            <a:pPr marL="171450" indent="-171450">
              <a:lnSpc>
                <a:spcPct val="300000"/>
              </a:lnSpc>
              <a:buFont typeface="Wingdings" panose="05000000000000000000" charset="0"/>
              <a:buChar char="Ø"/>
            </a:pPr>
            <a:r>
              <a:rPr lang="en-US" sz="1200">
                <a:latin typeface="Times New Roman" panose="02020603050405020304" charset="0"/>
                <a:cs typeface="Times New Roman" panose="02020603050405020304" charset="0"/>
              </a:rPr>
              <a:t>The goal is for UML to become a common language for creating models of object oriented computer software. In its current form UML is comprised of two major components: a Meta- model and a notation. In the future, some form of method or process may also be added to; or associated with, UML.</a:t>
            </a:r>
            <a:endParaRPr lang="en-US" sz="1200">
              <a:latin typeface="Times New Roman" panose="02020603050405020304" charset="0"/>
              <a:cs typeface="Times New Roman" panose="02020603050405020304" charset="0"/>
            </a:endParaRPr>
          </a:p>
          <a:p>
            <a:pPr marL="171450" indent="-171450">
              <a:lnSpc>
                <a:spcPct val="300000"/>
              </a:lnSpc>
              <a:buFont typeface="Wingdings" panose="05000000000000000000" charset="0"/>
              <a:buChar char="Ø"/>
            </a:pPr>
            <a:r>
              <a:rPr lang="en-US" sz="1200">
                <a:latin typeface="Times New Roman" panose="02020603050405020304" charset="0"/>
                <a:cs typeface="Times New Roman" panose="02020603050405020304" charset="0"/>
              </a:rPr>
              <a:t>The Unified Modeling Language is a standard language for specifying, Visualization, Constructing and documenting the artifacts of software system, as well as for business modeling and other non-software systems.</a:t>
            </a:r>
            <a:endParaRPr lang="en-US" sz="1200">
              <a:latin typeface="Times New Roman" panose="02020603050405020304" charset="0"/>
              <a:cs typeface="Times New Roman" panose="02020603050405020304" charset="0"/>
            </a:endParaRPr>
          </a:p>
          <a:p>
            <a:pPr marL="171450" indent="-171450">
              <a:lnSpc>
                <a:spcPct val="300000"/>
              </a:lnSpc>
              <a:buFont typeface="Wingdings" panose="05000000000000000000" charset="0"/>
              <a:buChar char="Ø"/>
            </a:pPr>
            <a:r>
              <a:rPr lang="en-US" sz="1200">
                <a:latin typeface="Times New Roman" panose="02020603050405020304" charset="0"/>
                <a:cs typeface="Times New Roman" panose="02020603050405020304" charset="0"/>
              </a:rPr>
              <a:t>The UML represents a collection of best engineering practices that have proven successful in the modeling of large and complex systems.</a:t>
            </a:r>
            <a:endParaRPr lang="en-US" sz="1200">
              <a:latin typeface="Times New Roman" panose="02020603050405020304" charset="0"/>
              <a:cs typeface="Times New Roman" panose="02020603050405020304" charset="0"/>
            </a:endParaRPr>
          </a:p>
          <a:p>
            <a:pPr marL="171450" indent="-171450">
              <a:lnSpc>
                <a:spcPct val="300000"/>
              </a:lnSpc>
              <a:buFont typeface="Wingdings" panose="05000000000000000000" charset="0"/>
              <a:buChar char="Ø"/>
            </a:pPr>
            <a:r>
              <a:rPr lang="en-US" sz="1200">
                <a:latin typeface="Times New Roman" panose="02020603050405020304" charset="0"/>
                <a:cs typeface="Times New Roman" panose="02020603050405020304" charset="0"/>
              </a:rPr>
              <a:t>The UML is a very important part of developing objects oriented software and the software development process. The UML uses mostly graphical notations to express the design of software projects.</a:t>
            </a:r>
            <a:endParaRPr lang="en-US" sz="1200">
              <a:latin typeface="Times New Roman" panose="02020603050405020304" charset="0"/>
              <a:cs typeface="Times New Roman" panose="02020603050405020304" charset="0"/>
            </a:endParaRPr>
          </a:p>
        </p:txBody>
      </p:sp>
      <p:grpSp>
        <p:nvGrpSpPr>
          <p:cNvPr id="3652" name="Group 3652"/>
          <p:cNvGrpSpPr/>
          <p:nvPr/>
        </p:nvGrpSpPr>
        <p:grpSpPr>
          <a:xfrm rot="16200000">
            <a:off x="10404793" y="0"/>
            <a:ext cx="1750695" cy="1769110"/>
            <a:chOff x="0" y="0"/>
            <a:chExt cx="1750695" cy="1769110"/>
          </a:xfrm>
        </p:grpSpPr>
        <p:sp>
          <p:nvSpPr>
            <p:cNvPr id="404" name="Shape 404"/>
            <p:cNvSpPr/>
            <p:nvPr/>
          </p:nvSpPr>
          <p:spPr>
            <a:xfrm>
              <a:off x="781685" y="0"/>
              <a:ext cx="969010" cy="1769110"/>
            </a:xfrm>
            <a:custGeom>
              <a:avLst/>
              <a:gdLst/>
              <a:ahLst/>
              <a:cxnLst/>
              <a:rect l="0" t="0" r="0" b="0"/>
              <a:pathLst>
                <a:path w="969010" h="1769110">
                  <a:moveTo>
                    <a:pt x="929640" y="0"/>
                  </a:moveTo>
                  <a:lnTo>
                    <a:pt x="969010" y="39370"/>
                  </a:lnTo>
                  <a:lnTo>
                    <a:pt x="969010" y="1769110"/>
                  </a:lnTo>
                  <a:lnTo>
                    <a:pt x="839470" y="1769110"/>
                  </a:lnTo>
                  <a:lnTo>
                    <a:pt x="0" y="929640"/>
                  </a:lnTo>
                  <a:lnTo>
                    <a:pt x="929640" y="0"/>
                  </a:lnTo>
                  <a:close/>
                </a:path>
              </a:pathLst>
            </a:custGeom>
            <a:ln w="0" cap="sq">
              <a:bevel/>
            </a:ln>
          </p:spPr>
          <p:style>
            <a:lnRef idx="0">
              <a:srgbClr val="000000">
                <a:alpha val="0"/>
              </a:srgbClr>
            </a:lnRef>
            <a:fillRef idx="1">
              <a:srgbClr val="C5E6A0"/>
            </a:fillRef>
            <a:effectRef idx="0">
              <a:scrgbClr r="0" g="0" b="0"/>
            </a:effectRef>
            <a:fontRef idx="none"/>
          </p:style>
          <p:txBody>
            <a:bodyPr vertOverflow="clip" horzOverflow="clip"/>
            <a:p>
              <a:endParaRPr lang="en-IN"/>
            </a:p>
          </p:txBody>
        </p:sp>
        <p:sp>
          <p:nvSpPr>
            <p:cNvPr id="405" name="Shape 405"/>
            <p:cNvSpPr/>
            <p:nvPr/>
          </p:nvSpPr>
          <p:spPr>
            <a:xfrm>
              <a:off x="0" y="1095375"/>
              <a:ext cx="1347470" cy="673735"/>
            </a:xfrm>
            <a:custGeom>
              <a:avLst/>
              <a:gdLst/>
              <a:ahLst/>
              <a:cxnLst/>
              <a:rect l="0" t="0" r="0" b="0"/>
              <a:pathLst>
                <a:path w="1347470" h="673735">
                  <a:moveTo>
                    <a:pt x="673735" y="0"/>
                  </a:moveTo>
                  <a:lnTo>
                    <a:pt x="1347470" y="673735"/>
                  </a:lnTo>
                  <a:lnTo>
                    <a:pt x="0" y="673735"/>
                  </a:lnTo>
                  <a:lnTo>
                    <a:pt x="673735" y="0"/>
                  </a:lnTo>
                  <a:close/>
                </a:path>
              </a:pathLst>
            </a:custGeom>
            <a:ln w="0" cap="sq">
              <a:bevel/>
            </a:ln>
          </p:spPr>
          <p:style>
            <a:lnRef idx="0">
              <a:srgbClr val="000000">
                <a:alpha val="0"/>
              </a:srgbClr>
            </a:lnRef>
            <a:fillRef idx="1">
              <a:srgbClr val="FFF6DB"/>
            </a:fillRef>
            <a:effectRef idx="0">
              <a:scrgbClr r="0" g="0" b="0"/>
            </a:effectRef>
            <a:fontRef idx="none"/>
          </p:style>
          <p:txBody>
            <a:bodyPr vertOverflow="clip" horzOverflow="clip"/>
            <a:p>
              <a:endParaRPr lang="en-IN"/>
            </a:p>
          </p:txBody>
        </p:sp>
        <p:sp>
          <p:nvSpPr>
            <p:cNvPr id="406" name="Shape 406"/>
            <p:cNvSpPr/>
            <p:nvPr/>
          </p:nvSpPr>
          <p:spPr>
            <a:xfrm>
              <a:off x="557402" y="644398"/>
              <a:ext cx="498349" cy="498348"/>
            </a:xfrm>
            <a:custGeom>
              <a:avLst/>
              <a:gdLst/>
              <a:ahLst/>
              <a:cxnLst/>
              <a:rect l="0" t="0" r="0" b="0"/>
              <a:pathLst>
                <a:path w="498349" h="498348">
                  <a:moveTo>
                    <a:pt x="248412" y="0"/>
                  </a:moveTo>
                  <a:lnTo>
                    <a:pt x="498349" y="248412"/>
                  </a:lnTo>
                  <a:lnTo>
                    <a:pt x="248412" y="498348"/>
                  </a:lnTo>
                  <a:lnTo>
                    <a:pt x="0" y="248412"/>
                  </a:lnTo>
                  <a:lnTo>
                    <a:pt x="248412" y="0"/>
                  </a:lnTo>
                  <a:close/>
                </a:path>
              </a:pathLst>
            </a:custGeom>
            <a:ln w="0" cap="sq">
              <a:bevel/>
            </a:ln>
          </p:spPr>
          <p:style>
            <a:lnRef idx="0">
              <a:srgbClr val="000000">
                <a:alpha val="0"/>
              </a:srgbClr>
            </a:lnRef>
            <a:fillRef idx="1">
              <a:srgbClr val="FFD04F"/>
            </a:fillRef>
            <a:effectRef idx="0">
              <a:scrgbClr r="0" g="0" b="0"/>
            </a:effectRef>
            <a:fontRef idx="none"/>
          </p:style>
          <p:txBody>
            <a:bodyPr vertOverflow="clip" horzOverflow="clip"/>
            <a:p>
              <a:endParaRPr lang="en-IN"/>
            </a:p>
          </p:txBody>
        </p:sp>
      </p:grpSp>
      <p:sp>
        <p:nvSpPr>
          <p:cNvPr id="165" name="Shape 165"/>
          <p:cNvSpPr/>
          <p:nvPr/>
        </p:nvSpPr>
        <p:spPr>
          <a:xfrm>
            <a:off x="91758" y="9525"/>
            <a:ext cx="705485" cy="556260"/>
          </a:xfrm>
          <a:custGeom>
            <a:avLst/>
            <a:gdLst/>
            <a:ahLst/>
            <a:cxnLst/>
            <a:rect l="0" t="0" r="0" b="0"/>
            <a:pathLst>
              <a:path w="705612" h="556260">
                <a:moveTo>
                  <a:pt x="202692" y="0"/>
                </a:moveTo>
                <a:lnTo>
                  <a:pt x="502043" y="0"/>
                </a:lnTo>
                <a:lnTo>
                  <a:pt x="705612" y="202692"/>
                </a:lnTo>
                <a:lnTo>
                  <a:pt x="352044" y="556260"/>
                </a:lnTo>
                <a:lnTo>
                  <a:pt x="0" y="202692"/>
                </a:lnTo>
                <a:lnTo>
                  <a:pt x="202692" y="0"/>
                </a:lnTo>
                <a:close/>
              </a:path>
            </a:pathLst>
          </a:custGeom>
          <a:ln w="0" cap="sq">
            <a:bevel/>
          </a:ln>
        </p:spPr>
        <p:style>
          <a:lnRef idx="0">
            <a:srgbClr val="000000">
              <a:alpha val="0"/>
            </a:srgbClr>
          </a:lnRef>
          <a:fillRef idx="1">
            <a:srgbClr val="92D14F"/>
          </a:fillRef>
          <a:effectRef idx="0">
            <a:scrgbClr r="0" g="0" b="0"/>
          </a:effectRef>
          <a:fontRef idx="none"/>
        </p:style>
        <p:txBody>
          <a:bodyPr vertOverflow="clip" horzOverflow="clip"/>
          <a:p>
            <a:endParaRPr lang="en-IN"/>
          </a:p>
        </p:txBody>
      </p:sp>
      <p:sp>
        <p:nvSpPr>
          <p:cNvPr id="44" name="Shape 403"/>
          <p:cNvSpPr/>
          <p:nvPr/>
        </p:nvSpPr>
        <p:spPr>
          <a:xfrm rot="10800000">
            <a:off x="13" y="432662"/>
            <a:ext cx="346659" cy="347437"/>
          </a:xfrm>
          <a:custGeom>
            <a:avLst/>
            <a:gdLst/>
            <a:ahLst/>
            <a:cxnLst/>
            <a:rect l="0" t="0" r="0" b="0"/>
            <a:pathLst>
              <a:path w="345948" h="347472">
                <a:moveTo>
                  <a:pt x="173736" y="0"/>
                </a:moveTo>
                <a:lnTo>
                  <a:pt x="345948" y="173736"/>
                </a:lnTo>
                <a:lnTo>
                  <a:pt x="173736" y="347472"/>
                </a:lnTo>
                <a:lnTo>
                  <a:pt x="0" y="173736"/>
                </a:lnTo>
                <a:lnTo>
                  <a:pt x="173736" y="0"/>
                </a:lnTo>
                <a:close/>
              </a:path>
            </a:pathLst>
          </a:custGeom>
          <a:ln w="0" cap="sq">
            <a:bevel/>
          </a:ln>
        </p:spPr>
        <p:style>
          <a:lnRef idx="0">
            <a:srgbClr val="000000">
              <a:alpha val="0"/>
            </a:srgbClr>
          </a:lnRef>
          <a:fillRef idx="1">
            <a:srgbClr val="FFD04F"/>
          </a:fillRef>
          <a:effectRef idx="0">
            <a:scrgbClr r="0" g="0" b="0"/>
          </a:effectRef>
          <a:fontRef idx="none"/>
        </p:style>
        <p:txBody>
          <a:bodyPr vertOverflow="clip" horzOverflow="clip"/>
          <a:p>
            <a:endParaRPr lang="en-IN"/>
          </a:p>
        </p:txBody>
      </p:sp>
      <p:sp>
        <p:nvSpPr>
          <p:cNvPr id="10" name="Shape 403"/>
          <p:cNvSpPr/>
          <p:nvPr/>
        </p:nvSpPr>
        <p:spPr>
          <a:xfrm rot="10800000">
            <a:off x="618490" y="357505"/>
            <a:ext cx="312420" cy="347345"/>
          </a:xfrm>
          <a:custGeom>
            <a:avLst/>
            <a:gdLst/>
            <a:ahLst/>
            <a:cxnLst/>
            <a:rect l="0" t="0" r="0" b="0"/>
            <a:pathLst>
              <a:path w="345948" h="347472">
                <a:moveTo>
                  <a:pt x="173736" y="0"/>
                </a:moveTo>
                <a:lnTo>
                  <a:pt x="345948" y="173736"/>
                </a:lnTo>
                <a:lnTo>
                  <a:pt x="173736" y="347472"/>
                </a:lnTo>
                <a:lnTo>
                  <a:pt x="0" y="173736"/>
                </a:lnTo>
                <a:lnTo>
                  <a:pt x="173736" y="0"/>
                </a:lnTo>
                <a:close/>
              </a:path>
            </a:pathLst>
          </a:custGeom>
          <a:ln w="0" cap="sq">
            <a:bevel/>
          </a:ln>
        </p:spPr>
        <p:style>
          <a:lnRef idx="0">
            <a:srgbClr val="000000">
              <a:alpha val="0"/>
            </a:srgbClr>
          </a:lnRef>
          <a:fillRef idx="1">
            <a:srgbClr val="FFD04F"/>
          </a:fillRef>
          <a:effectRef idx="0">
            <a:scrgbClr r="0" g="0" b="0"/>
          </a:effectRef>
          <a:fontRef idx="none"/>
        </p:style>
        <p:txBody>
          <a:bodyPr vertOverflow="clip" horzOverflow="clip"/>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796415" y="304800"/>
            <a:ext cx="2390140" cy="337185"/>
          </a:xfrm>
          <a:prstGeom prst="rect">
            <a:avLst/>
          </a:prstGeom>
          <a:noFill/>
        </p:spPr>
        <p:txBody>
          <a:bodyPr wrap="square" rtlCol="0">
            <a:spAutoFit/>
          </a:bodyPr>
          <a:p>
            <a:r>
              <a:rPr lang="en-US" sz="1600" b="1">
                <a:latin typeface="Times New Roman" panose="02020603050405020304" charset="0"/>
                <a:cs typeface="Times New Roman" panose="02020603050405020304" charset="0"/>
              </a:rPr>
              <a:t>USECASE DIAGRAM</a:t>
            </a:r>
            <a:endParaRPr lang="en-US" sz="1600" b="1">
              <a:latin typeface="Times New Roman" panose="02020603050405020304" charset="0"/>
              <a:cs typeface="Times New Roman" panose="02020603050405020304" charset="0"/>
            </a:endParaRPr>
          </a:p>
        </p:txBody>
      </p:sp>
      <p:pic>
        <p:nvPicPr>
          <p:cNvPr id="5" name="image3.png"/>
          <p:cNvPicPr>
            <a:picLocks noChangeAspect="1"/>
          </p:cNvPicPr>
          <p:nvPr/>
        </p:nvPicPr>
        <p:blipFill>
          <a:blip r:embed="rId1" cstate="print"/>
          <a:stretch>
            <a:fillRect/>
          </a:stretch>
        </p:blipFill>
        <p:spPr>
          <a:xfrm>
            <a:off x="1796415" y="1623060"/>
            <a:ext cx="2781300" cy="3335020"/>
          </a:xfrm>
          <a:prstGeom prst="rect">
            <a:avLst/>
          </a:prstGeom>
        </p:spPr>
      </p:pic>
      <p:pic>
        <p:nvPicPr>
          <p:cNvPr id="7" name="image4.png"/>
          <p:cNvPicPr>
            <a:picLocks noChangeAspect="1"/>
          </p:cNvPicPr>
          <p:nvPr/>
        </p:nvPicPr>
        <p:blipFill>
          <a:blip r:embed="rId2" cstate="print"/>
          <a:stretch>
            <a:fillRect/>
          </a:stretch>
        </p:blipFill>
        <p:spPr>
          <a:xfrm>
            <a:off x="7501255" y="1539875"/>
            <a:ext cx="2810510" cy="3778250"/>
          </a:xfrm>
          <a:prstGeom prst="rect">
            <a:avLst/>
          </a:prstGeom>
        </p:spPr>
      </p:pic>
      <p:grpSp>
        <p:nvGrpSpPr>
          <p:cNvPr id="3341" name="Group 3341"/>
          <p:cNvGrpSpPr/>
          <p:nvPr/>
        </p:nvGrpSpPr>
        <p:grpSpPr>
          <a:xfrm>
            <a:off x="-18097" y="4245610"/>
            <a:ext cx="4413365" cy="2627630"/>
            <a:chOff x="0" y="0"/>
            <a:chExt cx="4413525" cy="2628206"/>
          </a:xfrm>
        </p:grpSpPr>
        <p:sp>
          <p:nvSpPr>
            <p:cNvPr id="240" name="Shape 240"/>
            <p:cNvSpPr/>
            <p:nvPr/>
          </p:nvSpPr>
          <p:spPr>
            <a:xfrm>
              <a:off x="18415" y="498416"/>
              <a:ext cx="3385820" cy="2114550"/>
            </a:xfrm>
            <a:custGeom>
              <a:avLst/>
              <a:gdLst/>
              <a:ahLst/>
              <a:cxnLst/>
              <a:rect l="0" t="0" r="0" b="0"/>
              <a:pathLst>
                <a:path w="3385820" h="2114550">
                  <a:moveTo>
                    <a:pt x="1271549" y="0"/>
                  </a:moveTo>
                  <a:lnTo>
                    <a:pt x="3385820" y="2114550"/>
                  </a:lnTo>
                  <a:lnTo>
                    <a:pt x="0" y="2114550"/>
                  </a:lnTo>
                  <a:lnTo>
                    <a:pt x="0" y="1271714"/>
                  </a:lnTo>
                  <a:lnTo>
                    <a:pt x="1271549" y="0"/>
                  </a:lnTo>
                  <a:close/>
                </a:path>
              </a:pathLst>
            </a:custGeom>
            <a:ln w="0" cap="flat">
              <a:miter lim="127000"/>
            </a:ln>
          </p:spPr>
          <p:style>
            <a:lnRef idx="0">
              <a:srgbClr val="000000">
                <a:alpha val="0"/>
              </a:srgbClr>
            </a:lnRef>
            <a:fillRef idx="1">
              <a:srgbClr val="FFF6DB"/>
            </a:fillRef>
            <a:effectRef idx="0">
              <a:scrgbClr r="0" g="0" b="0"/>
            </a:effectRef>
            <a:fontRef idx="none"/>
          </p:style>
          <p:txBody>
            <a:bodyPr vertOverflow="clip" horzOverflow="clip"/>
            <a:lstStyle/>
            <a:p>
              <a:endParaRPr lang="en-IN"/>
            </a:p>
          </p:txBody>
        </p:sp>
        <p:sp>
          <p:nvSpPr>
            <p:cNvPr id="242" name="Shape 242"/>
            <p:cNvSpPr/>
            <p:nvPr/>
          </p:nvSpPr>
          <p:spPr>
            <a:xfrm>
              <a:off x="0" y="71696"/>
              <a:ext cx="1247775" cy="2495551"/>
            </a:xfrm>
            <a:custGeom>
              <a:avLst/>
              <a:gdLst/>
              <a:ahLst/>
              <a:cxnLst/>
              <a:rect l="0" t="0" r="0" b="0"/>
              <a:pathLst>
                <a:path w="1247775" h="2495551">
                  <a:moveTo>
                    <a:pt x="0" y="0"/>
                  </a:moveTo>
                  <a:lnTo>
                    <a:pt x="1247775" y="1247775"/>
                  </a:lnTo>
                  <a:lnTo>
                    <a:pt x="0" y="2495551"/>
                  </a:lnTo>
                  <a:lnTo>
                    <a:pt x="0" y="0"/>
                  </a:lnTo>
                  <a:close/>
                </a:path>
              </a:pathLst>
            </a:custGeom>
            <a:ln w="0" cap="flat">
              <a:miter lim="127000"/>
            </a:ln>
          </p:spPr>
          <p:style>
            <a:lnRef idx="0">
              <a:srgbClr val="000000">
                <a:alpha val="0"/>
              </a:srgbClr>
            </a:lnRef>
            <a:fillRef idx="1">
              <a:srgbClr val="92D14F"/>
            </a:fillRef>
            <a:effectRef idx="0">
              <a:scrgbClr r="0" g="0" b="0"/>
            </a:effectRef>
            <a:fontRef idx="none"/>
          </p:style>
          <p:txBody>
            <a:bodyPr vertOverflow="clip" horzOverflow="clip"/>
            <a:lstStyle/>
            <a:p>
              <a:endParaRPr lang="en-IN"/>
            </a:p>
          </p:txBody>
        </p:sp>
        <p:sp>
          <p:nvSpPr>
            <p:cNvPr id="243" name="Shape 243"/>
            <p:cNvSpPr/>
            <p:nvPr/>
          </p:nvSpPr>
          <p:spPr>
            <a:xfrm>
              <a:off x="2812415" y="1936691"/>
              <a:ext cx="1383030" cy="691515"/>
            </a:xfrm>
            <a:custGeom>
              <a:avLst/>
              <a:gdLst/>
              <a:ahLst/>
              <a:cxnLst/>
              <a:rect l="0" t="0" r="0" b="0"/>
              <a:pathLst>
                <a:path w="1383030" h="691515">
                  <a:moveTo>
                    <a:pt x="691515" y="0"/>
                  </a:moveTo>
                  <a:lnTo>
                    <a:pt x="1383030" y="691515"/>
                  </a:lnTo>
                  <a:lnTo>
                    <a:pt x="0" y="691515"/>
                  </a:lnTo>
                  <a:lnTo>
                    <a:pt x="691515" y="0"/>
                  </a:lnTo>
                  <a:close/>
                </a:path>
              </a:pathLst>
            </a:custGeom>
            <a:ln w="0" cap="flat">
              <a:miter lim="127000"/>
            </a:ln>
          </p:spPr>
          <p:style>
            <a:lnRef idx="0">
              <a:srgbClr val="000000">
                <a:alpha val="0"/>
              </a:srgbClr>
            </a:lnRef>
            <a:fillRef idx="1">
              <a:srgbClr val="F3FAEB"/>
            </a:fillRef>
            <a:effectRef idx="0">
              <a:scrgbClr r="0" g="0" b="0"/>
            </a:effectRef>
            <a:fontRef idx="none"/>
          </p:style>
          <p:txBody>
            <a:bodyPr vertOverflow="clip" horzOverflow="clip"/>
            <a:lstStyle/>
            <a:p>
              <a:endParaRPr lang="en-IN"/>
            </a:p>
          </p:txBody>
        </p:sp>
        <p:sp>
          <p:nvSpPr>
            <p:cNvPr id="247" name="Shape 247"/>
            <p:cNvSpPr/>
            <p:nvPr/>
          </p:nvSpPr>
          <p:spPr>
            <a:xfrm>
              <a:off x="2223516" y="1404180"/>
              <a:ext cx="516636" cy="516636"/>
            </a:xfrm>
            <a:custGeom>
              <a:avLst/>
              <a:gdLst/>
              <a:ahLst/>
              <a:cxnLst/>
              <a:rect l="0" t="0" r="0" b="0"/>
              <a:pathLst>
                <a:path w="516636" h="516636">
                  <a:moveTo>
                    <a:pt x="259080" y="0"/>
                  </a:moveTo>
                  <a:lnTo>
                    <a:pt x="516636" y="259080"/>
                  </a:lnTo>
                  <a:lnTo>
                    <a:pt x="259080" y="516636"/>
                  </a:lnTo>
                  <a:lnTo>
                    <a:pt x="0" y="259080"/>
                  </a:lnTo>
                  <a:lnTo>
                    <a:pt x="259080" y="0"/>
                  </a:lnTo>
                  <a:close/>
                </a:path>
              </a:pathLst>
            </a:custGeom>
            <a:ln w="0" cap="flat">
              <a:miter lim="127000"/>
            </a:ln>
          </p:spPr>
          <p:style>
            <a:lnRef idx="0">
              <a:srgbClr val="000000">
                <a:alpha val="0"/>
              </a:srgbClr>
            </a:lnRef>
            <a:fillRef idx="1">
              <a:srgbClr val="7BC032"/>
            </a:fillRef>
            <a:effectRef idx="0">
              <a:scrgbClr r="0" g="0" b="0"/>
            </a:effectRef>
            <a:fontRef idx="none"/>
          </p:style>
          <p:txBody>
            <a:bodyPr vertOverflow="clip" horzOverflow="clip"/>
            <a:lstStyle/>
            <a:p>
              <a:endParaRPr lang="en-IN"/>
            </a:p>
          </p:txBody>
        </p:sp>
        <p:sp>
          <p:nvSpPr>
            <p:cNvPr id="261" name="Rectangle 261"/>
            <p:cNvSpPr/>
            <p:nvPr/>
          </p:nvSpPr>
          <p:spPr>
            <a:xfrm>
              <a:off x="4354195" y="0"/>
              <a:ext cx="59330" cy="274631"/>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400" b="1" kern="100">
                  <a:solidFill>
                    <a:srgbClr val="000000"/>
                  </a:solidFill>
                  <a:effectLst/>
                  <a:latin typeface="Arial Rounded MT"/>
                  <a:ea typeface="Arial Rounded MT"/>
                  <a:cs typeface="Arial Rounded MT"/>
                </a:rPr>
                <a:t> </a:t>
              </a:r>
              <a:endParaRPr lang="en-IN" sz="1200" kern="100">
                <a:solidFill>
                  <a:srgbClr val="000000"/>
                </a:solidFill>
                <a:effectLst/>
                <a:latin typeface="Times New Roman" panose="02020603050405020304" charset="0"/>
                <a:ea typeface="Times New Roman" panose="02020603050405020304" charset="0"/>
              </a:endParaRPr>
            </a:p>
          </p:txBody>
        </p:sp>
        <p:sp>
          <p:nvSpPr>
            <p:cNvPr id="262" name="Rectangle 262"/>
            <p:cNvSpPr/>
            <p:nvPr/>
          </p:nvSpPr>
          <p:spPr>
            <a:xfrm>
              <a:off x="458470" y="630025"/>
              <a:ext cx="92630" cy="224960"/>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000000"/>
                  </a:solidFill>
                  <a:effectLst/>
                  <a:latin typeface="Wingdings" panose="05000000000000000000" pitchFamily="2" charset="2"/>
                  <a:ea typeface="Wingdings" panose="05000000000000000000" pitchFamily="2" charset="2"/>
                  <a:cs typeface="Wingdings" panose="05000000000000000000" pitchFamily="2" charset="2"/>
                </a:rPr>
                <a:t>§</a:t>
              </a:r>
              <a:endParaRPr lang="en-IN" sz="1200" kern="100">
                <a:solidFill>
                  <a:srgbClr val="000000"/>
                </a:solidFill>
                <a:effectLst/>
                <a:latin typeface="Times New Roman" panose="02020603050405020304" charset="0"/>
                <a:ea typeface="Times New Roman" panose="02020603050405020304" charset="0"/>
              </a:endParaRPr>
            </a:p>
          </p:txBody>
        </p:sp>
        <p:sp>
          <p:nvSpPr>
            <p:cNvPr id="264" name="Rectangle 264"/>
            <p:cNvSpPr/>
            <p:nvPr/>
          </p:nvSpPr>
          <p:spPr>
            <a:xfrm>
              <a:off x="458470" y="1214860"/>
              <a:ext cx="92630" cy="224960"/>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000000"/>
                  </a:solidFill>
                  <a:effectLst/>
                  <a:latin typeface="Wingdings" panose="05000000000000000000" pitchFamily="2" charset="2"/>
                  <a:ea typeface="Wingdings" panose="05000000000000000000" pitchFamily="2" charset="2"/>
                  <a:cs typeface="Wingdings" panose="05000000000000000000" pitchFamily="2" charset="2"/>
                </a:rPr>
                <a:t>§</a:t>
              </a:r>
              <a:endParaRPr lang="en-IN" sz="1200" kern="100">
                <a:solidFill>
                  <a:srgbClr val="000000"/>
                </a:solidFill>
                <a:effectLst/>
                <a:latin typeface="Times New Roman" panose="02020603050405020304" charset="0"/>
                <a:ea typeface="Times New Roman" panose="02020603050405020304"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743710" y="662940"/>
            <a:ext cx="2286000" cy="337185"/>
          </a:xfrm>
          <a:prstGeom prst="rect">
            <a:avLst/>
          </a:prstGeom>
          <a:noFill/>
        </p:spPr>
        <p:txBody>
          <a:bodyPr wrap="square" rtlCol="0">
            <a:spAutoFit/>
          </a:bodyPr>
          <a:p>
            <a:r>
              <a:rPr lang="en-US" sz="1600" b="1">
                <a:latin typeface="Times New Roman" panose="02020603050405020304" charset="0"/>
                <a:cs typeface="Times New Roman" panose="02020603050405020304" charset="0"/>
              </a:rPr>
              <a:t>CLASS DIAGRAM</a:t>
            </a:r>
            <a:endParaRPr lang="en-US" sz="1600" b="1">
              <a:latin typeface="Times New Roman" panose="02020603050405020304" charset="0"/>
              <a:cs typeface="Times New Roman" panose="02020603050405020304" charset="0"/>
            </a:endParaRPr>
          </a:p>
        </p:txBody>
      </p:sp>
      <p:pic>
        <p:nvPicPr>
          <p:cNvPr id="9" name="image5.png"/>
          <p:cNvPicPr>
            <a:picLocks noChangeAspect="1"/>
          </p:cNvPicPr>
          <p:nvPr/>
        </p:nvPicPr>
        <p:blipFill>
          <a:blip r:embed="rId1" cstate="print"/>
          <a:stretch>
            <a:fillRect/>
          </a:stretch>
        </p:blipFill>
        <p:spPr>
          <a:xfrm>
            <a:off x="2598420" y="1184910"/>
            <a:ext cx="6569075" cy="4811395"/>
          </a:xfrm>
          <a:prstGeom prst="rect">
            <a:avLst/>
          </a:prstGeom>
        </p:spPr>
      </p:pic>
      <p:grpSp>
        <p:nvGrpSpPr>
          <p:cNvPr id="3341" name="Group 3341"/>
          <p:cNvGrpSpPr/>
          <p:nvPr/>
        </p:nvGrpSpPr>
        <p:grpSpPr>
          <a:xfrm>
            <a:off x="-18097" y="4245610"/>
            <a:ext cx="4413365" cy="2627630"/>
            <a:chOff x="0" y="0"/>
            <a:chExt cx="4413525" cy="2628206"/>
          </a:xfrm>
        </p:grpSpPr>
        <p:sp>
          <p:nvSpPr>
            <p:cNvPr id="240" name="Shape 240"/>
            <p:cNvSpPr/>
            <p:nvPr/>
          </p:nvSpPr>
          <p:spPr>
            <a:xfrm>
              <a:off x="18415" y="498416"/>
              <a:ext cx="3385820" cy="2114550"/>
            </a:xfrm>
            <a:custGeom>
              <a:avLst/>
              <a:gdLst/>
              <a:ahLst/>
              <a:cxnLst/>
              <a:rect l="0" t="0" r="0" b="0"/>
              <a:pathLst>
                <a:path w="3385820" h="2114550">
                  <a:moveTo>
                    <a:pt x="1271549" y="0"/>
                  </a:moveTo>
                  <a:lnTo>
                    <a:pt x="3385820" y="2114550"/>
                  </a:lnTo>
                  <a:lnTo>
                    <a:pt x="0" y="2114550"/>
                  </a:lnTo>
                  <a:lnTo>
                    <a:pt x="0" y="1271714"/>
                  </a:lnTo>
                  <a:lnTo>
                    <a:pt x="1271549" y="0"/>
                  </a:lnTo>
                  <a:close/>
                </a:path>
              </a:pathLst>
            </a:custGeom>
            <a:ln w="0" cap="flat">
              <a:miter lim="127000"/>
            </a:ln>
          </p:spPr>
          <p:style>
            <a:lnRef idx="0">
              <a:srgbClr val="000000">
                <a:alpha val="0"/>
              </a:srgbClr>
            </a:lnRef>
            <a:fillRef idx="1">
              <a:srgbClr val="FFF6DB"/>
            </a:fillRef>
            <a:effectRef idx="0">
              <a:scrgbClr r="0" g="0" b="0"/>
            </a:effectRef>
            <a:fontRef idx="none"/>
          </p:style>
          <p:txBody>
            <a:bodyPr vertOverflow="clip" horzOverflow="clip"/>
            <a:lstStyle/>
            <a:p>
              <a:endParaRPr lang="en-IN"/>
            </a:p>
          </p:txBody>
        </p:sp>
        <p:sp>
          <p:nvSpPr>
            <p:cNvPr id="242" name="Shape 242"/>
            <p:cNvSpPr/>
            <p:nvPr/>
          </p:nvSpPr>
          <p:spPr>
            <a:xfrm>
              <a:off x="0" y="71696"/>
              <a:ext cx="1247775" cy="2495551"/>
            </a:xfrm>
            <a:custGeom>
              <a:avLst/>
              <a:gdLst/>
              <a:ahLst/>
              <a:cxnLst/>
              <a:rect l="0" t="0" r="0" b="0"/>
              <a:pathLst>
                <a:path w="1247775" h="2495551">
                  <a:moveTo>
                    <a:pt x="0" y="0"/>
                  </a:moveTo>
                  <a:lnTo>
                    <a:pt x="1247775" y="1247775"/>
                  </a:lnTo>
                  <a:lnTo>
                    <a:pt x="0" y="2495551"/>
                  </a:lnTo>
                  <a:lnTo>
                    <a:pt x="0" y="0"/>
                  </a:lnTo>
                  <a:close/>
                </a:path>
              </a:pathLst>
            </a:custGeom>
            <a:ln w="0" cap="flat">
              <a:miter lim="127000"/>
            </a:ln>
          </p:spPr>
          <p:style>
            <a:lnRef idx="0">
              <a:srgbClr val="000000">
                <a:alpha val="0"/>
              </a:srgbClr>
            </a:lnRef>
            <a:fillRef idx="1">
              <a:srgbClr val="92D14F"/>
            </a:fillRef>
            <a:effectRef idx="0">
              <a:scrgbClr r="0" g="0" b="0"/>
            </a:effectRef>
            <a:fontRef idx="none"/>
          </p:style>
          <p:txBody>
            <a:bodyPr vertOverflow="clip" horzOverflow="clip"/>
            <a:lstStyle/>
            <a:p>
              <a:endParaRPr lang="en-IN"/>
            </a:p>
          </p:txBody>
        </p:sp>
        <p:sp>
          <p:nvSpPr>
            <p:cNvPr id="243" name="Shape 243"/>
            <p:cNvSpPr/>
            <p:nvPr/>
          </p:nvSpPr>
          <p:spPr>
            <a:xfrm>
              <a:off x="2812415" y="1936691"/>
              <a:ext cx="1383030" cy="691515"/>
            </a:xfrm>
            <a:custGeom>
              <a:avLst/>
              <a:gdLst/>
              <a:ahLst/>
              <a:cxnLst/>
              <a:rect l="0" t="0" r="0" b="0"/>
              <a:pathLst>
                <a:path w="1383030" h="691515">
                  <a:moveTo>
                    <a:pt x="691515" y="0"/>
                  </a:moveTo>
                  <a:lnTo>
                    <a:pt x="1383030" y="691515"/>
                  </a:lnTo>
                  <a:lnTo>
                    <a:pt x="0" y="691515"/>
                  </a:lnTo>
                  <a:lnTo>
                    <a:pt x="691515" y="0"/>
                  </a:lnTo>
                  <a:close/>
                </a:path>
              </a:pathLst>
            </a:custGeom>
            <a:ln w="0" cap="flat">
              <a:miter lim="127000"/>
            </a:ln>
          </p:spPr>
          <p:style>
            <a:lnRef idx="0">
              <a:srgbClr val="000000">
                <a:alpha val="0"/>
              </a:srgbClr>
            </a:lnRef>
            <a:fillRef idx="1">
              <a:srgbClr val="F3FAEB"/>
            </a:fillRef>
            <a:effectRef idx="0">
              <a:scrgbClr r="0" g="0" b="0"/>
            </a:effectRef>
            <a:fontRef idx="none"/>
          </p:style>
          <p:txBody>
            <a:bodyPr vertOverflow="clip" horzOverflow="clip"/>
            <a:lstStyle/>
            <a:p>
              <a:endParaRPr lang="en-IN"/>
            </a:p>
          </p:txBody>
        </p:sp>
        <p:sp>
          <p:nvSpPr>
            <p:cNvPr id="247" name="Shape 247"/>
            <p:cNvSpPr/>
            <p:nvPr/>
          </p:nvSpPr>
          <p:spPr>
            <a:xfrm>
              <a:off x="2223516" y="1404180"/>
              <a:ext cx="516636" cy="516636"/>
            </a:xfrm>
            <a:custGeom>
              <a:avLst/>
              <a:gdLst/>
              <a:ahLst/>
              <a:cxnLst/>
              <a:rect l="0" t="0" r="0" b="0"/>
              <a:pathLst>
                <a:path w="516636" h="516636">
                  <a:moveTo>
                    <a:pt x="259080" y="0"/>
                  </a:moveTo>
                  <a:lnTo>
                    <a:pt x="516636" y="259080"/>
                  </a:lnTo>
                  <a:lnTo>
                    <a:pt x="259080" y="516636"/>
                  </a:lnTo>
                  <a:lnTo>
                    <a:pt x="0" y="259080"/>
                  </a:lnTo>
                  <a:lnTo>
                    <a:pt x="259080" y="0"/>
                  </a:lnTo>
                  <a:close/>
                </a:path>
              </a:pathLst>
            </a:custGeom>
            <a:ln w="0" cap="flat">
              <a:miter lim="127000"/>
            </a:ln>
          </p:spPr>
          <p:style>
            <a:lnRef idx="0">
              <a:srgbClr val="000000">
                <a:alpha val="0"/>
              </a:srgbClr>
            </a:lnRef>
            <a:fillRef idx="1">
              <a:srgbClr val="7BC032"/>
            </a:fillRef>
            <a:effectRef idx="0">
              <a:scrgbClr r="0" g="0" b="0"/>
            </a:effectRef>
            <a:fontRef idx="none"/>
          </p:style>
          <p:txBody>
            <a:bodyPr vertOverflow="clip" horzOverflow="clip"/>
            <a:lstStyle/>
            <a:p>
              <a:endParaRPr lang="en-IN"/>
            </a:p>
          </p:txBody>
        </p:sp>
        <p:sp>
          <p:nvSpPr>
            <p:cNvPr id="261" name="Rectangle 261"/>
            <p:cNvSpPr/>
            <p:nvPr/>
          </p:nvSpPr>
          <p:spPr>
            <a:xfrm>
              <a:off x="4354195" y="0"/>
              <a:ext cx="59330" cy="274631"/>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400" b="1" kern="100">
                  <a:solidFill>
                    <a:srgbClr val="000000"/>
                  </a:solidFill>
                  <a:effectLst/>
                  <a:latin typeface="Arial Rounded MT"/>
                  <a:ea typeface="Arial Rounded MT"/>
                  <a:cs typeface="Arial Rounded MT"/>
                </a:rPr>
                <a:t> </a:t>
              </a:r>
              <a:endParaRPr lang="en-IN" sz="1200" kern="100">
                <a:solidFill>
                  <a:srgbClr val="000000"/>
                </a:solidFill>
                <a:effectLst/>
                <a:latin typeface="Times New Roman" panose="02020603050405020304" charset="0"/>
                <a:ea typeface="Times New Roman" panose="02020603050405020304" charset="0"/>
              </a:endParaRPr>
            </a:p>
          </p:txBody>
        </p:sp>
        <p:sp>
          <p:nvSpPr>
            <p:cNvPr id="262" name="Rectangle 262"/>
            <p:cNvSpPr/>
            <p:nvPr/>
          </p:nvSpPr>
          <p:spPr>
            <a:xfrm>
              <a:off x="458470" y="630025"/>
              <a:ext cx="92630" cy="224960"/>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000000"/>
                  </a:solidFill>
                  <a:effectLst/>
                  <a:latin typeface="Wingdings" panose="05000000000000000000" pitchFamily="2" charset="2"/>
                  <a:ea typeface="Wingdings" panose="05000000000000000000" pitchFamily="2" charset="2"/>
                  <a:cs typeface="Wingdings" panose="05000000000000000000" pitchFamily="2" charset="2"/>
                </a:rPr>
                <a:t>§</a:t>
              </a:r>
              <a:endParaRPr lang="en-IN" sz="1200" kern="100">
                <a:solidFill>
                  <a:srgbClr val="000000"/>
                </a:solidFill>
                <a:effectLst/>
                <a:latin typeface="Times New Roman" panose="02020603050405020304" charset="0"/>
                <a:ea typeface="Times New Roman" panose="02020603050405020304" charset="0"/>
              </a:endParaRPr>
            </a:p>
          </p:txBody>
        </p:sp>
        <p:sp>
          <p:nvSpPr>
            <p:cNvPr id="264" name="Rectangle 264"/>
            <p:cNvSpPr/>
            <p:nvPr/>
          </p:nvSpPr>
          <p:spPr>
            <a:xfrm>
              <a:off x="458470" y="1214860"/>
              <a:ext cx="92630" cy="224960"/>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000000"/>
                  </a:solidFill>
                  <a:effectLst/>
                  <a:latin typeface="Wingdings" panose="05000000000000000000" pitchFamily="2" charset="2"/>
                  <a:ea typeface="Wingdings" panose="05000000000000000000" pitchFamily="2" charset="2"/>
                  <a:cs typeface="Wingdings" panose="05000000000000000000" pitchFamily="2" charset="2"/>
                </a:rPr>
                <a:t>§</a:t>
              </a:r>
              <a:endParaRPr lang="en-IN" sz="1200" kern="100">
                <a:solidFill>
                  <a:srgbClr val="000000"/>
                </a:solidFill>
                <a:effectLst/>
                <a:latin typeface="Times New Roman" panose="02020603050405020304" charset="0"/>
                <a:ea typeface="Times New Roman" panose="02020603050405020304"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424940" y="466725"/>
            <a:ext cx="2494915" cy="337185"/>
          </a:xfrm>
          <a:prstGeom prst="rect">
            <a:avLst/>
          </a:prstGeom>
          <a:noFill/>
        </p:spPr>
        <p:txBody>
          <a:bodyPr wrap="square" rtlCol="0">
            <a:spAutoFit/>
          </a:bodyPr>
          <a:p>
            <a:r>
              <a:rPr lang="en-US" sz="1600" b="1">
                <a:latin typeface="Times New Roman" panose="02020603050405020304" charset="0"/>
                <a:cs typeface="Times New Roman" panose="02020603050405020304" charset="0"/>
              </a:rPr>
              <a:t>SEQUENCE DIAGRAM</a:t>
            </a:r>
            <a:endParaRPr lang="en-US" sz="1600" b="1">
              <a:latin typeface="Times New Roman" panose="02020603050405020304" charset="0"/>
              <a:cs typeface="Times New Roman" panose="02020603050405020304" charset="0"/>
            </a:endParaRPr>
          </a:p>
        </p:txBody>
      </p:sp>
      <p:pic>
        <p:nvPicPr>
          <p:cNvPr id="11" name="image6.png"/>
          <p:cNvPicPr>
            <a:picLocks noChangeAspect="1"/>
          </p:cNvPicPr>
          <p:nvPr/>
        </p:nvPicPr>
        <p:blipFill>
          <a:blip r:embed="rId1" cstate="print"/>
          <a:stretch>
            <a:fillRect/>
          </a:stretch>
        </p:blipFill>
        <p:spPr>
          <a:xfrm>
            <a:off x="4140200" y="200025"/>
            <a:ext cx="7168515" cy="6550660"/>
          </a:xfrm>
          <a:prstGeom prst="rect">
            <a:avLst/>
          </a:prstGeom>
        </p:spPr>
      </p:pic>
      <p:grpSp>
        <p:nvGrpSpPr>
          <p:cNvPr id="3341" name="Group 3341"/>
          <p:cNvGrpSpPr/>
          <p:nvPr/>
        </p:nvGrpSpPr>
        <p:grpSpPr>
          <a:xfrm>
            <a:off x="-18097" y="4245610"/>
            <a:ext cx="4413365" cy="2627630"/>
            <a:chOff x="0" y="0"/>
            <a:chExt cx="4413525" cy="2628206"/>
          </a:xfrm>
        </p:grpSpPr>
        <p:sp>
          <p:nvSpPr>
            <p:cNvPr id="240" name="Shape 240"/>
            <p:cNvSpPr/>
            <p:nvPr/>
          </p:nvSpPr>
          <p:spPr>
            <a:xfrm>
              <a:off x="18415" y="498416"/>
              <a:ext cx="3385820" cy="2114550"/>
            </a:xfrm>
            <a:custGeom>
              <a:avLst/>
              <a:gdLst/>
              <a:ahLst/>
              <a:cxnLst/>
              <a:rect l="0" t="0" r="0" b="0"/>
              <a:pathLst>
                <a:path w="3385820" h="2114550">
                  <a:moveTo>
                    <a:pt x="1271549" y="0"/>
                  </a:moveTo>
                  <a:lnTo>
                    <a:pt x="3385820" y="2114550"/>
                  </a:lnTo>
                  <a:lnTo>
                    <a:pt x="0" y="2114550"/>
                  </a:lnTo>
                  <a:lnTo>
                    <a:pt x="0" y="1271714"/>
                  </a:lnTo>
                  <a:lnTo>
                    <a:pt x="1271549" y="0"/>
                  </a:lnTo>
                  <a:close/>
                </a:path>
              </a:pathLst>
            </a:custGeom>
            <a:ln w="0" cap="flat">
              <a:miter lim="127000"/>
            </a:ln>
          </p:spPr>
          <p:style>
            <a:lnRef idx="0">
              <a:srgbClr val="000000">
                <a:alpha val="0"/>
              </a:srgbClr>
            </a:lnRef>
            <a:fillRef idx="1">
              <a:srgbClr val="FFF6DB"/>
            </a:fillRef>
            <a:effectRef idx="0">
              <a:scrgbClr r="0" g="0" b="0"/>
            </a:effectRef>
            <a:fontRef idx="none"/>
          </p:style>
          <p:txBody>
            <a:bodyPr vertOverflow="clip" horzOverflow="clip"/>
            <a:p>
              <a:endParaRPr lang="en-IN"/>
            </a:p>
          </p:txBody>
        </p:sp>
        <p:sp>
          <p:nvSpPr>
            <p:cNvPr id="242" name="Shape 242"/>
            <p:cNvSpPr/>
            <p:nvPr/>
          </p:nvSpPr>
          <p:spPr>
            <a:xfrm>
              <a:off x="0" y="71696"/>
              <a:ext cx="1247775" cy="2495551"/>
            </a:xfrm>
            <a:custGeom>
              <a:avLst/>
              <a:gdLst/>
              <a:ahLst/>
              <a:cxnLst/>
              <a:rect l="0" t="0" r="0" b="0"/>
              <a:pathLst>
                <a:path w="1247775" h="2495551">
                  <a:moveTo>
                    <a:pt x="0" y="0"/>
                  </a:moveTo>
                  <a:lnTo>
                    <a:pt x="1247775" y="1247775"/>
                  </a:lnTo>
                  <a:lnTo>
                    <a:pt x="0" y="2495551"/>
                  </a:lnTo>
                  <a:lnTo>
                    <a:pt x="0" y="0"/>
                  </a:lnTo>
                  <a:close/>
                </a:path>
              </a:pathLst>
            </a:custGeom>
            <a:ln w="0" cap="flat">
              <a:miter lim="127000"/>
            </a:ln>
          </p:spPr>
          <p:style>
            <a:lnRef idx="0">
              <a:srgbClr val="000000">
                <a:alpha val="0"/>
              </a:srgbClr>
            </a:lnRef>
            <a:fillRef idx="1">
              <a:srgbClr val="92D14F"/>
            </a:fillRef>
            <a:effectRef idx="0">
              <a:scrgbClr r="0" g="0" b="0"/>
            </a:effectRef>
            <a:fontRef idx="none"/>
          </p:style>
          <p:txBody>
            <a:bodyPr vertOverflow="clip" horzOverflow="clip"/>
            <a:p>
              <a:endParaRPr lang="en-IN"/>
            </a:p>
          </p:txBody>
        </p:sp>
        <p:sp>
          <p:nvSpPr>
            <p:cNvPr id="243" name="Shape 243"/>
            <p:cNvSpPr/>
            <p:nvPr/>
          </p:nvSpPr>
          <p:spPr>
            <a:xfrm>
              <a:off x="2812415" y="1936691"/>
              <a:ext cx="1383030" cy="691515"/>
            </a:xfrm>
            <a:custGeom>
              <a:avLst/>
              <a:gdLst/>
              <a:ahLst/>
              <a:cxnLst/>
              <a:rect l="0" t="0" r="0" b="0"/>
              <a:pathLst>
                <a:path w="1383030" h="691515">
                  <a:moveTo>
                    <a:pt x="691515" y="0"/>
                  </a:moveTo>
                  <a:lnTo>
                    <a:pt x="1383030" y="691515"/>
                  </a:lnTo>
                  <a:lnTo>
                    <a:pt x="0" y="691515"/>
                  </a:lnTo>
                  <a:lnTo>
                    <a:pt x="691515" y="0"/>
                  </a:lnTo>
                  <a:close/>
                </a:path>
              </a:pathLst>
            </a:custGeom>
            <a:ln w="0" cap="flat">
              <a:miter lim="127000"/>
            </a:ln>
          </p:spPr>
          <p:style>
            <a:lnRef idx="0">
              <a:srgbClr val="000000">
                <a:alpha val="0"/>
              </a:srgbClr>
            </a:lnRef>
            <a:fillRef idx="1">
              <a:srgbClr val="F3FAEB"/>
            </a:fillRef>
            <a:effectRef idx="0">
              <a:scrgbClr r="0" g="0" b="0"/>
            </a:effectRef>
            <a:fontRef idx="none"/>
          </p:style>
          <p:txBody>
            <a:bodyPr vertOverflow="clip" horzOverflow="clip"/>
            <a:p>
              <a:endParaRPr lang="en-IN"/>
            </a:p>
          </p:txBody>
        </p:sp>
        <p:sp>
          <p:nvSpPr>
            <p:cNvPr id="247" name="Shape 247"/>
            <p:cNvSpPr/>
            <p:nvPr/>
          </p:nvSpPr>
          <p:spPr>
            <a:xfrm>
              <a:off x="2223516" y="1404180"/>
              <a:ext cx="516636" cy="516636"/>
            </a:xfrm>
            <a:custGeom>
              <a:avLst/>
              <a:gdLst/>
              <a:ahLst/>
              <a:cxnLst/>
              <a:rect l="0" t="0" r="0" b="0"/>
              <a:pathLst>
                <a:path w="516636" h="516636">
                  <a:moveTo>
                    <a:pt x="259080" y="0"/>
                  </a:moveTo>
                  <a:lnTo>
                    <a:pt x="516636" y="259080"/>
                  </a:lnTo>
                  <a:lnTo>
                    <a:pt x="259080" y="516636"/>
                  </a:lnTo>
                  <a:lnTo>
                    <a:pt x="0" y="259080"/>
                  </a:lnTo>
                  <a:lnTo>
                    <a:pt x="259080" y="0"/>
                  </a:lnTo>
                  <a:close/>
                </a:path>
              </a:pathLst>
            </a:custGeom>
            <a:ln w="0" cap="flat">
              <a:miter lim="127000"/>
            </a:ln>
          </p:spPr>
          <p:style>
            <a:lnRef idx="0">
              <a:srgbClr val="000000">
                <a:alpha val="0"/>
              </a:srgbClr>
            </a:lnRef>
            <a:fillRef idx="1">
              <a:srgbClr val="7BC032"/>
            </a:fillRef>
            <a:effectRef idx="0">
              <a:scrgbClr r="0" g="0" b="0"/>
            </a:effectRef>
            <a:fontRef idx="none"/>
          </p:style>
          <p:txBody>
            <a:bodyPr vertOverflow="clip" horzOverflow="clip"/>
            <a:p>
              <a:endParaRPr lang="en-IN"/>
            </a:p>
          </p:txBody>
        </p:sp>
        <p:sp>
          <p:nvSpPr>
            <p:cNvPr id="261" name="Rectangle 261"/>
            <p:cNvSpPr/>
            <p:nvPr/>
          </p:nvSpPr>
          <p:spPr>
            <a:xfrm>
              <a:off x="4354195" y="0"/>
              <a:ext cx="59330" cy="274631"/>
            </a:xfrm>
            <a:prstGeom prst="rect">
              <a:avLst/>
            </a:prstGeom>
            <a:ln>
              <a:noFill/>
            </a:ln>
          </p:spPr>
          <p:txBody>
            <a:bodyPr vertOverflow="clip" horzOverflow="clip" vert="horz" lIns="0" tIns="0" rIns="0" bIns="0" rtlCol="0">
              <a:noAutofit/>
            </a:bodyPr>
            <a:p>
              <a:pPr marL="110490" indent="-6350">
                <a:lnSpc>
                  <a:spcPct val="107000"/>
                </a:lnSpc>
                <a:spcAft>
                  <a:spcPts val="800"/>
                </a:spcAft>
              </a:pPr>
              <a:r>
                <a:rPr lang="en-IN" sz="1400" b="1" kern="100">
                  <a:solidFill>
                    <a:srgbClr val="000000"/>
                  </a:solidFill>
                  <a:effectLst/>
                  <a:latin typeface="Arial Rounded MT"/>
                  <a:ea typeface="Arial Rounded MT"/>
                  <a:cs typeface="Arial Rounded MT"/>
                </a:rPr>
                <a:t> </a:t>
              </a:r>
              <a:endParaRPr lang="en-IN" sz="1200" kern="100">
                <a:solidFill>
                  <a:srgbClr val="000000"/>
                </a:solidFill>
                <a:effectLst/>
                <a:latin typeface="Times New Roman" panose="02020603050405020304" charset="0"/>
                <a:ea typeface="Times New Roman" panose="02020603050405020304" charset="0"/>
              </a:endParaRPr>
            </a:p>
          </p:txBody>
        </p:sp>
        <p:sp>
          <p:nvSpPr>
            <p:cNvPr id="262" name="Rectangle 262"/>
            <p:cNvSpPr/>
            <p:nvPr/>
          </p:nvSpPr>
          <p:spPr>
            <a:xfrm>
              <a:off x="458470" y="630025"/>
              <a:ext cx="92630" cy="224960"/>
            </a:xfrm>
            <a:prstGeom prst="rect">
              <a:avLst/>
            </a:prstGeom>
            <a:ln>
              <a:noFill/>
            </a:ln>
          </p:spPr>
          <p:txBody>
            <a:bodyPr vertOverflow="clip" horzOverflow="clip" vert="horz" lIns="0" tIns="0" rIns="0" bIns="0" rtlCol="0">
              <a:noAutofit/>
            </a:bodyPr>
            <a:p>
              <a:pPr marL="110490" indent="-6350">
                <a:lnSpc>
                  <a:spcPct val="107000"/>
                </a:lnSpc>
                <a:spcAft>
                  <a:spcPts val="800"/>
                </a:spcAft>
              </a:pPr>
              <a:r>
                <a:rPr lang="en-IN" sz="1200" kern="100">
                  <a:solidFill>
                    <a:srgbClr val="000000"/>
                  </a:solidFill>
                  <a:effectLst/>
                  <a:latin typeface="Wingdings" panose="05000000000000000000" pitchFamily="2" charset="2"/>
                  <a:ea typeface="Wingdings" panose="05000000000000000000" pitchFamily="2" charset="2"/>
                  <a:cs typeface="Wingdings" panose="05000000000000000000" pitchFamily="2" charset="2"/>
                </a:rPr>
                <a:t>§</a:t>
              </a:r>
              <a:endParaRPr lang="en-IN" sz="1200" kern="100">
                <a:solidFill>
                  <a:srgbClr val="000000"/>
                </a:solidFill>
                <a:effectLst/>
                <a:latin typeface="Times New Roman" panose="02020603050405020304" charset="0"/>
                <a:ea typeface="Times New Roman" panose="02020603050405020304" charset="0"/>
              </a:endParaRPr>
            </a:p>
          </p:txBody>
        </p:sp>
        <p:sp>
          <p:nvSpPr>
            <p:cNvPr id="264" name="Rectangle 264"/>
            <p:cNvSpPr/>
            <p:nvPr/>
          </p:nvSpPr>
          <p:spPr>
            <a:xfrm>
              <a:off x="458470" y="1214860"/>
              <a:ext cx="92630" cy="224960"/>
            </a:xfrm>
            <a:prstGeom prst="rect">
              <a:avLst/>
            </a:prstGeom>
            <a:ln>
              <a:noFill/>
            </a:ln>
          </p:spPr>
          <p:txBody>
            <a:bodyPr vertOverflow="clip" horzOverflow="clip" vert="horz" lIns="0" tIns="0" rIns="0" bIns="0" rtlCol="0">
              <a:noAutofit/>
            </a:bodyPr>
            <a:p>
              <a:pPr marL="110490" indent="-6350">
                <a:lnSpc>
                  <a:spcPct val="107000"/>
                </a:lnSpc>
                <a:spcAft>
                  <a:spcPts val="800"/>
                </a:spcAft>
              </a:pPr>
              <a:r>
                <a:rPr lang="en-IN" sz="1200" kern="100">
                  <a:solidFill>
                    <a:srgbClr val="000000"/>
                  </a:solidFill>
                  <a:effectLst/>
                  <a:latin typeface="Wingdings" panose="05000000000000000000" pitchFamily="2" charset="2"/>
                  <a:ea typeface="Wingdings" panose="05000000000000000000" pitchFamily="2" charset="2"/>
                  <a:cs typeface="Wingdings" panose="05000000000000000000" pitchFamily="2" charset="2"/>
                </a:rPr>
                <a:t>§</a:t>
              </a:r>
              <a:endParaRPr lang="en-IN" sz="1200" kern="100">
                <a:solidFill>
                  <a:srgbClr val="000000"/>
                </a:solidFill>
                <a:effectLst/>
                <a:latin typeface="Times New Roman" panose="02020603050405020304" charset="0"/>
                <a:ea typeface="Times New Roman" panose="02020603050405020304"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494155" y="293370"/>
            <a:ext cx="3129280" cy="337185"/>
          </a:xfrm>
          <a:prstGeom prst="rect">
            <a:avLst/>
          </a:prstGeom>
          <a:noFill/>
        </p:spPr>
        <p:txBody>
          <a:bodyPr wrap="square" rtlCol="0">
            <a:spAutoFit/>
          </a:bodyPr>
          <a:p>
            <a:r>
              <a:rPr lang="en-US" sz="1600" b="1">
                <a:latin typeface="Times New Roman" panose="02020603050405020304" charset="0"/>
                <a:cs typeface="Times New Roman" panose="02020603050405020304" charset="0"/>
              </a:rPr>
              <a:t>COLLABORATION DIAGRAM</a:t>
            </a:r>
            <a:endParaRPr lang="en-US" sz="1600" b="1">
              <a:latin typeface="Times New Roman" panose="02020603050405020304" charset="0"/>
              <a:cs typeface="Times New Roman" panose="02020603050405020304" charset="0"/>
            </a:endParaRPr>
          </a:p>
        </p:txBody>
      </p:sp>
      <p:pic>
        <p:nvPicPr>
          <p:cNvPr id="13" name="image7.png"/>
          <p:cNvPicPr>
            <a:picLocks noChangeAspect="1"/>
          </p:cNvPicPr>
          <p:nvPr/>
        </p:nvPicPr>
        <p:blipFill>
          <a:blip r:embed="rId1" cstate="print"/>
          <a:stretch>
            <a:fillRect/>
          </a:stretch>
        </p:blipFill>
        <p:spPr>
          <a:xfrm>
            <a:off x="3235325" y="775335"/>
            <a:ext cx="6381750" cy="5307330"/>
          </a:xfrm>
          <a:prstGeom prst="rect">
            <a:avLst/>
          </a:prstGeom>
        </p:spPr>
      </p:pic>
      <p:grpSp>
        <p:nvGrpSpPr>
          <p:cNvPr id="3341" name="Group 3341"/>
          <p:cNvGrpSpPr/>
          <p:nvPr/>
        </p:nvGrpSpPr>
        <p:grpSpPr>
          <a:xfrm>
            <a:off x="-18097" y="4245610"/>
            <a:ext cx="4413365" cy="2627630"/>
            <a:chOff x="0" y="0"/>
            <a:chExt cx="4413525" cy="2628206"/>
          </a:xfrm>
        </p:grpSpPr>
        <p:sp>
          <p:nvSpPr>
            <p:cNvPr id="240" name="Shape 240"/>
            <p:cNvSpPr/>
            <p:nvPr/>
          </p:nvSpPr>
          <p:spPr>
            <a:xfrm>
              <a:off x="18415" y="498416"/>
              <a:ext cx="3385820" cy="2114550"/>
            </a:xfrm>
            <a:custGeom>
              <a:avLst/>
              <a:gdLst/>
              <a:ahLst/>
              <a:cxnLst/>
              <a:rect l="0" t="0" r="0" b="0"/>
              <a:pathLst>
                <a:path w="3385820" h="2114550">
                  <a:moveTo>
                    <a:pt x="1271549" y="0"/>
                  </a:moveTo>
                  <a:lnTo>
                    <a:pt x="3385820" y="2114550"/>
                  </a:lnTo>
                  <a:lnTo>
                    <a:pt x="0" y="2114550"/>
                  </a:lnTo>
                  <a:lnTo>
                    <a:pt x="0" y="1271714"/>
                  </a:lnTo>
                  <a:lnTo>
                    <a:pt x="1271549" y="0"/>
                  </a:lnTo>
                  <a:close/>
                </a:path>
              </a:pathLst>
            </a:custGeom>
            <a:ln w="0" cap="flat">
              <a:miter lim="127000"/>
            </a:ln>
          </p:spPr>
          <p:style>
            <a:lnRef idx="0">
              <a:srgbClr val="000000">
                <a:alpha val="0"/>
              </a:srgbClr>
            </a:lnRef>
            <a:fillRef idx="1">
              <a:srgbClr val="FFF6DB"/>
            </a:fillRef>
            <a:effectRef idx="0">
              <a:scrgbClr r="0" g="0" b="0"/>
            </a:effectRef>
            <a:fontRef idx="none"/>
          </p:style>
          <p:txBody>
            <a:bodyPr vertOverflow="clip" horzOverflow="clip"/>
            <a:lstStyle/>
            <a:p>
              <a:endParaRPr lang="en-IN"/>
            </a:p>
          </p:txBody>
        </p:sp>
        <p:sp>
          <p:nvSpPr>
            <p:cNvPr id="242" name="Shape 242"/>
            <p:cNvSpPr/>
            <p:nvPr/>
          </p:nvSpPr>
          <p:spPr>
            <a:xfrm>
              <a:off x="0" y="71696"/>
              <a:ext cx="1247775" cy="2495551"/>
            </a:xfrm>
            <a:custGeom>
              <a:avLst/>
              <a:gdLst/>
              <a:ahLst/>
              <a:cxnLst/>
              <a:rect l="0" t="0" r="0" b="0"/>
              <a:pathLst>
                <a:path w="1247775" h="2495551">
                  <a:moveTo>
                    <a:pt x="0" y="0"/>
                  </a:moveTo>
                  <a:lnTo>
                    <a:pt x="1247775" y="1247775"/>
                  </a:lnTo>
                  <a:lnTo>
                    <a:pt x="0" y="2495551"/>
                  </a:lnTo>
                  <a:lnTo>
                    <a:pt x="0" y="0"/>
                  </a:lnTo>
                  <a:close/>
                </a:path>
              </a:pathLst>
            </a:custGeom>
            <a:ln w="0" cap="flat">
              <a:miter lim="127000"/>
            </a:ln>
          </p:spPr>
          <p:style>
            <a:lnRef idx="0">
              <a:srgbClr val="000000">
                <a:alpha val="0"/>
              </a:srgbClr>
            </a:lnRef>
            <a:fillRef idx="1">
              <a:srgbClr val="92D14F"/>
            </a:fillRef>
            <a:effectRef idx="0">
              <a:scrgbClr r="0" g="0" b="0"/>
            </a:effectRef>
            <a:fontRef idx="none"/>
          </p:style>
          <p:txBody>
            <a:bodyPr vertOverflow="clip" horzOverflow="clip"/>
            <a:lstStyle/>
            <a:p>
              <a:endParaRPr lang="en-IN"/>
            </a:p>
          </p:txBody>
        </p:sp>
        <p:sp>
          <p:nvSpPr>
            <p:cNvPr id="243" name="Shape 243"/>
            <p:cNvSpPr/>
            <p:nvPr/>
          </p:nvSpPr>
          <p:spPr>
            <a:xfrm>
              <a:off x="2812415" y="1936691"/>
              <a:ext cx="1383030" cy="691515"/>
            </a:xfrm>
            <a:custGeom>
              <a:avLst/>
              <a:gdLst/>
              <a:ahLst/>
              <a:cxnLst/>
              <a:rect l="0" t="0" r="0" b="0"/>
              <a:pathLst>
                <a:path w="1383030" h="691515">
                  <a:moveTo>
                    <a:pt x="691515" y="0"/>
                  </a:moveTo>
                  <a:lnTo>
                    <a:pt x="1383030" y="691515"/>
                  </a:lnTo>
                  <a:lnTo>
                    <a:pt x="0" y="691515"/>
                  </a:lnTo>
                  <a:lnTo>
                    <a:pt x="691515" y="0"/>
                  </a:lnTo>
                  <a:close/>
                </a:path>
              </a:pathLst>
            </a:custGeom>
            <a:ln w="0" cap="flat">
              <a:miter lim="127000"/>
            </a:ln>
          </p:spPr>
          <p:style>
            <a:lnRef idx="0">
              <a:srgbClr val="000000">
                <a:alpha val="0"/>
              </a:srgbClr>
            </a:lnRef>
            <a:fillRef idx="1">
              <a:srgbClr val="F3FAEB"/>
            </a:fillRef>
            <a:effectRef idx="0">
              <a:scrgbClr r="0" g="0" b="0"/>
            </a:effectRef>
            <a:fontRef idx="none"/>
          </p:style>
          <p:txBody>
            <a:bodyPr vertOverflow="clip" horzOverflow="clip"/>
            <a:lstStyle/>
            <a:p>
              <a:endParaRPr lang="en-IN"/>
            </a:p>
          </p:txBody>
        </p:sp>
        <p:sp>
          <p:nvSpPr>
            <p:cNvPr id="247" name="Shape 247"/>
            <p:cNvSpPr/>
            <p:nvPr/>
          </p:nvSpPr>
          <p:spPr>
            <a:xfrm>
              <a:off x="2223516" y="1404180"/>
              <a:ext cx="516636" cy="516636"/>
            </a:xfrm>
            <a:custGeom>
              <a:avLst/>
              <a:gdLst/>
              <a:ahLst/>
              <a:cxnLst/>
              <a:rect l="0" t="0" r="0" b="0"/>
              <a:pathLst>
                <a:path w="516636" h="516636">
                  <a:moveTo>
                    <a:pt x="259080" y="0"/>
                  </a:moveTo>
                  <a:lnTo>
                    <a:pt x="516636" y="259080"/>
                  </a:lnTo>
                  <a:lnTo>
                    <a:pt x="259080" y="516636"/>
                  </a:lnTo>
                  <a:lnTo>
                    <a:pt x="0" y="259080"/>
                  </a:lnTo>
                  <a:lnTo>
                    <a:pt x="259080" y="0"/>
                  </a:lnTo>
                  <a:close/>
                </a:path>
              </a:pathLst>
            </a:custGeom>
            <a:ln w="0" cap="flat">
              <a:miter lim="127000"/>
            </a:ln>
          </p:spPr>
          <p:style>
            <a:lnRef idx="0">
              <a:srgbClr val="000000">
                <a:alpha val="0"/>
              </a:srgbClr>
            </a:lnRef>
            <a:fillRef idx="1">
              <a:srgbClr val="7BC032"/>
            </a:fillRef>
            <a:effectRef idx="0">
              <a:scrgbClr r="0" g="0" b="0"/>
            </a:effectRef>
            <a:fontRef idx="none"/>
          </p:style>
          <p:txBody>
            <a:bodyPr vertOverflow="clip" horzOverflow="clip"/>
            <a:lstStyle/>
            <a:p>
              <a:endParaRPr lang="en-IN"/>
            </a:p>
          </p:txBody>
        </p:sp>
        <p:sp>
          <p:nvSpPr>
            <p:cNvPr id="261" name="Rectangle 261"/>
            <p:cNvSpPr/>
            <p:nvPr/>
          </p:nvSpPr>
          <p:spPr>
            <a:xfrm>
              <a:off x="4354195" y="0"/>
              <a:ext cx="59330" cy="274631"/>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400" b="1" kern="100">
                  <a:solidFill>
                    <a:srgbClr val="000000"/>
                  </a:solidFill>
                  <a:effectLst/>
                  <a:latin typeface="Arial Rounded MT"/>
                  <a:ea typeface="Arial Rounded MT"/>
                  <a:cs typeface="Arial Rounded MT"/>
                </a:rPr>
                <a:t> </a:t>
              </a:r>
              <a:endParaRPr lang="en-IN" sz="1200" kern="100">
                <a:solidFill>
                  <a:srgbClr val="000000"/>
                </a:solidFill>
                <a:effectLst/>
                <a:latin typeface="Times New Roman" panose="02020603050405020304" charset="0"/>
                <a:ea typeface="Times New Roman" panose="02020603050405020304" charset="0"/>
              </a:endParaRPr>
            </a:p>
          </p:txBody>
        </p:sp>
        <p:sp>
          <p:nvSpPr>
            <p:cNvPr id="262" name="Rectangle 262"/>
            <p:cNvSpPr/>
            <p:nvPr/>
          </p:nvSpPr>
          <p:spPr>
            <a:xfrm>
              <a:off x="458470" y="630025"/>
              <a:ext cx="92630" cy="224960"/>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000000"/>
                  </a:solidFill>
                  <a:effectLst/>
                  <a:latin typeface="Wingdings" panose="05000000000000000000" pitchFamily="2" charset="2"/>
                  <a:ea typeface="Wingdings" panose="05000000000000000000" pitchFamily="2" charset="2"/>
                  <a:cs typeface="Wingdings" panose="05000000000000000000" pitchFamily="2" charset="2"/>
                </a:rPr>
                <a:t>§</a:t>
              </a:r>
              <a:endParaRPr lang="en-IN" sz="1200" kern="100">
                <a:solidFill>
                  <a:srgbClr val="000000"/>
                </a:solidFill>
                <a:effectLst/>
                <a:latin typeface="Times New Roman" panose="02020603050405020304" charset="0"/>
                <a:ea typeface="Times New Roman" panose="02020603050405020304" charset="0"/>
              </a:endParaRPr>
            </a:p>
          </p:txBody>
        </p:sp>
        <p:sp>
          <p:nvSpPr>
            <p:cNvPr id="264" name="Rectangle 264"/>
            <p:cNvSpPr/>
            <p:nvPr/>
          </p:nvSpPr>
          <p:spPr>
            <a:xfrm>
              <a:off x="458470" y="1214860"/>
              <a:ext cx="92630" cy="224960"/>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1200" kern="100">
                  <a:solidFill>
                    <a:srgbClr val="000000"/>
                  </a:solidFill>
                  <a:effectLst/>
                  <a:latin typeface="Wingdings" panose="05000000000000000000" pitchFamily="2" charset="2"/>
                  <a:ea typeface="Wingdings" panose="05000000000000000000" pitchFamily="2" charset="2"/>
                  <a:cs typeface="Wingdings" panose="05000000000000000000" pitchFamily="2" charset="2"/>
                </a:rPr>
                <a:t>§</a:t>
              </a:r>
              <a:endParaRPr lang="en-IN" sz="1200" kern="100">
                <a:solidFill>
                  <a:srgbClr val="000000"/>
                </a:solidFill>
                <a:effectLst/>
                <a:latin typeface="Times New Roman" panose="02020603050405020304" charset="0"/>
                <a:ea typeface="Times New Roman" panose="0202060305040502030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35" name="Group 3535"/>
          <p:cNvGrpSpPr/>
          <p:nvPr/>
        </p:nvGrpSpPr>
        <p:grpSpPr>
          <a:xfrm>
            <a:off x="588645" y="424815"/>
            <a:ext cx="5390515" cy="4540885"/>
            <a:chOff x="0" y="0"/>
            <a:chExt cx="5310950" cy="4391952"/>
          </a:xfrm>
        </p:grpSpPr>
        <p:sp>
          <p:nvSpPr>
            <p:cNvPr id="45" name="Rectangle 45"/>
            <p:cNvSpPr/>
            <p:nvPr/>
          </p:nvSpPr>
          <p:spPr>
            <a:xfrm rot="5399999">
              <a:off x="1128112" y="-305816"/>
              <a:ext cx="1050756" cy="2208234"/>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9600" b="1" kern="100">
                  <a:solidFill>
                    <a:srgbClr val="7BC032"/>
                  </a:solidFill>
                  <a:effectLst/>
                  <a:latin typeface="Calibri" panose="020F0502020204030204" charset="0"/>
                  <a:ea typeface="Calibri" panose="020F0502020204030204" charset="0"/>
                </a:rPr>
                <a:t>C</a:t>
              </a:r>
              <a:endParaRPr lang="en-IN" sz="1200" kern="100">
                <a:solidFill>
                  <a:srgbClr val="000000"/>
                </a:solidFill>
                <a:effectLst/>
                <a:latin typeface="Times New Roman" panose="02020603050405020304" charset="0"/>
                <a:ea typeface="Times New Roman" panose="02020603050405020304" charset="0"/>
              </a:endParaRPr>
            </a:p>
          </p:txBody>
        </p:sp>
        <p:sp>
          <p:nvSpPr>
            <p:cNvPr id="46" name="Rectangle 46"/>
            <p:cNvSpPr/>
            <p:nvPr/>
          </p:nvSpPr>
          <p:spPr>
            <a:xfrm rot="5399999">
              <a:off x="1008118" y="665077"/>
              <a:ext cx="1290743" cy="2208234"/>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9600" b="1" kern="100">
                  <a:solidFill>
                    <a:srgbClr val="7BC032"/>
                  </a:solidFill>
                  <a:effectLst/>
                  <a:latin typeface="Calibri" panose="020F0502020204030204" charset="0"/>
                  <a:ea typeface="Calibri" panose="020F0502020204030204" charset="0"/>
                </a:rPr>
                <a:t>O</a:t>
              </a:r>
              <a:endParaRPr lang="en-IN" sz="1200" kern="100">
                <a:solidFill>
                  <a:srgbClr val="000000"/>
                </a:solidFill>
                <a:effectLst/>
                <a:latin typeface="Times New Roman" panose="02020603050405020304" charset="0"/>
                <a:ea typeface="Times New Roman" panose="02020603050405020304" charset="0"/>
              </a:endParaRPr>
            </a:p>
          </p:txBody>
        </p:sp>
        <p:sp>
          <p:nvSpPr>
            <p:cNvPr id="47" name="Rectangle 47"/>
            <p:cNvSpPr/>
            <p:nvPr/>
          </p:nvSpPr>
          <p:spPr>
            <a:xfrm rot="5399999">
              <a:off x="978120" y="1726315"/>
              <a:ext cx="1350739" cy="2208234"/>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9600" b="1" kern="100">
                  <a:solidFill>
                    <a:srgbClr val="7BC032"/>
                  </a:solidFill>
                  <a:effectLst/>
                  <a:latin typeface="Calibri" panose="020F0502020204030204" charset="0"/>
                  <a:ea typeface="Calibri" panose="020F0502020204030204" charset="0"/>
                </a:rPr>
                <a:t>N</a:t>
              </a:r>
              <a:endParaRPr lang="en-IN" sz="1200" kern="100">
                <a:solidFill>
                  <a:srgbClr val="000000"/>
                </a:solidFill>
                <a:effectLst/>
                <a:latin typeface="Times New Roman" panose="02020603050405020304" charset="0"/>
                <a:ea typeface="Times New Roman" panose="02020603050405020304" charset="0"/>
              </a:endParaRPr>
            </a:p>
          </p:txBody>
        </p:sp>
        <p:sp>
          <p:nvSpPr>
            <p:cNvPr id="48" name="Rectangle 48"/>
            <p:cNvSpPr/>
            <p:nvPr/>
          </p:nvSpPr>
          <p:spPr>
            <a:xfrm rot="5399999">
              <a:off x="1175136" y="2605623"/>
              <a:ext cx="956706" cy="2208235"/>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9600" b="1" kern="100">
                  <a:solidFill>
                    <a:srgbClr val="7BC032"/>
                  </a:solidFill>
                  <a:effectLst/>
                  <a:latin typeface="Calibri" panose="020F0502020204030204" charset="0"/>
                  <a:ea typeface="Calibri" panose="020F0502020204030204" charset="0"/>
                </a:rPr>
                <a:t>T</a:t>
              </a:r>
              <a:endParaRPr lang="en-IN" sz="1200" kern="100">
                <a:solidFill>
                  <a:srgbClr val="000000"/>
                </a:solidFill>
                <a:effectLst/>
                <a:latin typeface="Times New Roman" panose="02020603050405020304" charset="0"/>
                <a:ea typeface="Times New Roman" panose="02020603050405020304" charset="0"/>
              </a:endParaRPr>
            </a:p>
          </p:txBody>
        </p:sp>
        <p:sp>
          <p:nvSpPr>
            <p:cNvPr id="49" name="Rectangle 49"/>
            <p:cNvSpPr/>
            <p:nvPr/>
          </p:nvSpPr>
          <p:spPr>
            <a:xfrm rot="5399999">
              <a:off x="111908" y="-386892"/>
              <a:ext cx="888602" cy="2208234"/>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9600" b="1" kern="100">
                  <a:solidFill>
                    <a:srgbClr val="404040"/>
                  </a:solidFill>
                  <a:effectLst/>
                  <a:latin typeface="Calibri" panose="020F0502020204030204" charset="0"/>
                  <a:ea typeface="Calibri" panose="020F0502020204030204" charset="0"/>
                </a:rPr>
                <a:t>E</a:t>
              </a:r>
              <a:endParaRPr lang="en-IN" sz="1200" kern="100">
                <a:solidFill>
                  <a:srgbClr val="000000"/>
                </a:solidFill>
                <a:effectLst/>
                <a:latin typeface="Times New Roman" panose="02020603050405020304" charset="0"/>
                <a:ea typeface="Times New Roman" panose="02020603050405020304" charset="0"/>
              </a:endParaRPr>
            </a:p>
          </p:txBody>
        </p:sp>
        <p:sp>
          <p:nvSpPr>
            <p:cNvPr id="50" name="Rectangle 50"/>
            <p:cNvSpPr/>
            <p:nvPr/>
          </p:nvSpPr>
          <p:spPr>
            <a:xfrm rot="5399999">
              <a:off x="-119160" y="702696"/>
              <a:ext cx="1350740" cy="2208235"/>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9600" b="1" kern="100">
                  <a:solidFill>
                    <a:srgbClr val="404040"/>
                  </a:solidFill>
                  <a:effectLst/>
                  <a:latin typeface="Calibri" panose="020F0502020204030204" charset="0"/>
                  <a:ea typeface="Calibri" panose="020F0502020204030204" charset="0"/>
                </a:rPr>
                <a:t>N</a:t>
              </a:r>
              <a:endParaRPr lang="en-IN" sz="1200" kern="100">
                <a:solidFill>
                  <a:srgbClr val="000000"/>
                </a:solidFill>
                <a:effectLst/>
                <a:latin typeface="Times New Roman" panose="02020603050405020304" charset="0"/>
                <a:ea typeface="Times New Roman" panose="02020603050405020304" charset="0"/>
              </a:endParaRPr>
            </a:p>
          </p:txBody>
        </p:sp>
        <p:sp>
          <p:nvSpPr>
            <p:cNvPr id="51" name="Rectangle 51"/>
            <p:cNvSpPr/>
            <p:nvPr/>
          </p:nvSpPr>
          <p:spPr>
            <a:xfrm rot="5399999">
              <a:off x="77856" y="1712179"/>
              <a:ext cx="956707" cy="2208235"/>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9600" b="1" kern="100">
                  <a:solidFill>
                    <a:srgbClr val="404040"/>
                  </a:solidFill>
                  <a:effectLst/>
                  <a:latin typeface="Calibri" panose="020F0502020204030204" charset="0"/>
                  <a:ea typeface="Calibri" panose="020F0502020204030204" charset="0"/>
                </a:rPr>
                <a:t>T</a:t>
              </a:r>
              <a:endParaRPr lang="en-IN" sz="1200" kern="100">
                <a:solidFill>
                  <a:srgbClr val="000000"/>
                </a:solidFill>
                <a:effectLst/>
                <a:latin typeface="Times New Roman" panose="02020603050405020304" charset="0"/>
                <a:ea typeface="Times New Roman" panose="02020603050405020304" charset="0"/>
              </a:endParaRPr>
            </a:p>
          </p:txBody>
        </p:sp>
        <p:sp>
          <p:nvSpPr>
            <p:cNvPr id="52" name="Rectangle 52"/>
            <p:cNvSpPr/>
            <p:nvPr/>
          </p:nvSpPr>
          <p:spPr>
            <a:xfrm rot="5399999">
              <a:off x="88396" y="2611594"/>
              <a:ext cx="935626" cy="2208235"/>
            </a:xfrm>
            <a:prstGeom prst="rect">
              <a:avLst/>
            </a:prstGeom>
            <a:ln>
              <a:noFill/>
            </a:ln>
          </p:spPr>
          <p:txBody>
            <a:bodyPr vertOverflow="clip" horzOverflow="clip" vert="horz" lIns="0" tIns="0" rIns="0" bIns="0" rtlCol="0">
              <a:noAutofit/>
            </a:bodyPr>
            <a:lstStyle/>
            <a:p>
              <a:pPr marL="110490" indent="-6350">
                <a:lnSpc>
                  <a:spcPct val="107000"/>
                </a:lnSpc>
                <a:spcAft>
                  <a:spcPts val="800"/>
                </a:spcAft>
              </a:pPr>
              <a:r>
                <a:rPr lang="en-IN" sz="9600" b="1" kern="100">
                  <a:solidFill>
                    <a:srgbClr val="404040"/>
                  </a:solidFill>
                  <a:effectLst/>
                  <a:latin typeface="Calibri" panose="020F0502020204030204" charset="0"/>
                  <a:ea typeface="Calibri" panose="020F0502020204030204" charset="0"/>
                </a:rPr>
                <a:t>S</a:t>
              </a:r>
              <a:endParaRPr lang="en-IN" sz="1200" kern="100">
                <a:solidFill>
                  <a:srgbClr val="000000"/>
                </a:solidFill>
                <a:effectLst/>
                <a:latin typeface="Times New Roman" panose="02020603050405020304" charset="0"/>
                <a:ea typeface="Times New Roman" panose="02020603050405020304" charset="0"/>
              </a:endParaRPr>
            </a:p>
          </p:txBody>
        </p:sp>
        <p:sp>
          <p:nvSpPr>
            <p:cNvPr id="55" name="Shape 55"/>
            <p:cNvSpPr/>
            <p:nvPr/>
          </p:nvSpPr>
          <p:spPr>
            <a:xfrm>
              <a:off x="4742498" y="0"/>
              <a:ext cx="568452" cy="568452"/>
            </a:xfrm>
            <a:custGeom>
              <a:avLst/>
              <a:gdLst/>
              <a:ahLst/>
              <a:cxnLst/>
              <a:rect l="0" t="0" r="0" b="0"/>
              <a:pathLst>
                <a:path w="568452" h="568452">
                  <a:moveTo>
                    <a:pt x="284988" y="0"/>
                  </a:moveTo>
                  <a:lnTo>
                    <a:pt x="568452" y="284988"/>
                  </a:lnTo>
                  <a:lnTo>
                    <a:pt x="284988" y="568452"/>
                  </a:lnTo>
                  <a:lnTo>
                    <a:pt x="0" y="284988"/>
                  </a:lnTo>
                  <a:lnTo>
                    <a:pt x="284988" y="0"/>
                  </a:lnTo>
                  <a:close/>
                </a:path>
              </a:pathLst>
            </a:custGeom>
            <a:ln w="0" cap="sq">
              <a:bevel/>
            </a:ln>
          </p:spPr>
          <p:style>
            <a:lnRef idx="0">
              <a:srgbClr val="000000">
                <a:alpha val="0"/>
              </a:srgbClr>
            </a:lnRef>
            <a:fillRef idx="1">
              <a:srgbClr val="645F59"/>
            </a:fillRef>
            <a:effectRef idx="0">
              <a:scrgbClr r="0" g="0" b="0"/>
            </a:effectRef>
            <a:fontRef idx="none"/>
          </p:style>
          <p:txBody>
            <a:bodyPr vertOverflow="clip" horzOverflow="clip"/>
            <a:lstStyle/>
            <a:p>
              <a:endParaRPr lang="en-IN"/>
            </a:p>
          </p:txBody>
        </p:sp>
        <p:sp>
          <p:nvSpPr>
            <p:cNvPr id="56" name="Shape 56"/>
            <p:cNvSpPr/>
            <p:nvPr/>
          </p:nvSpPr>
          <p:spPr>
            <a:xfrm>
              <a:off x="4597718" y="92964"/>
              <a:ext cx="306324" cy="306324"/>
            </a:xfrm>
            <a:custGeom>
              <a:avLst/>
              <a:gdLst/>
              <a:ahLst/>
              <a:cxnLst/>
              <a:rect l="0" t="0" r="0" b="0"/>
              <a:pathLst>
                <a:path w="306324" h="306324">
                  <a:moveTo>
                    <a:pt x="153924" y="0"/>
                  </a:moveTo>
                  <a:lnTo>
                    <a:pt x="306324" y="152400"/>
                  </a:lnTo>
                  <a:lnTo>
                    <a:pt x="153924" y="306324"/>
                  </a:lnTo>
                  <a:lnTo>
                    <a:pt x="0" y="152400"/>
                  </a:lnTo>
                  <a:lnTo>
                    <a:pt x="153924" y="0"/>
                  </a:lnTo>
                  <a:close/>
                </a:path>
              </a:pathLst>
            </a:custGeom>
            <a:ln w="0" cap="sq">
              <a:bevel/>
            </a:ln>
          </p:spPr>
          <p:style>
            <a:lnRef idx="0">
              <a:srgbClr val="000000">
                <a:alpha val="0"/>
              </a:srgbClr>
            </a:lnRef>
            <a:fillRef idx="1">
              <a:srgbClr val="92D14F"/>
            </a:fillRef>
            <a:effectRef idx="0">
              <a:scrgbClr r="0" g="0" b="0"/>
            </a:effectRef>
            <a:fontRef idx="none"/>
          </p:style>
          <p:txBody>
            <a:bodyPr vertOverflow="clip" horzOverflow="clip"/>
            <a:lstStyle/>
            <a:p>
              <a:endParaRPr lang="en-IN"/>
            </a:p>
          </p:txBody>
        </p:sp>
        <p:sp>
          <p:nvSpPr>
            <p:cNvPr id="59" name="Shape 59"/>
            <p:cNvSpPr/>
            <p:nvPr/>
          </p:nvSpPr>
          <p:spPr>
            <a:xfrm>
              <a:off x="4742498" y="1252728"/>
              <a:ext cx="568452" cy="568452"/>
            </a:xfrm>
            <a:custGeom>
              <a:avLst/>
              <a:gdLst/>
              <a:ahLst/>
              <a:cxnLst/>
              <a:rect l="0" t="0" r="0" b="0"/>
              <a:pathLst>
                <a:path w="568452" h="568452">
                  <a:moveTo>
                    <a:pt x="284988" y="0"/>
                  </a:moveTo>
                  <a:lnTo>
                    <a:pt x="568452" y="284988"/>
                  </a:lnTo>
                  <a:lnTo>
                    <a:pt x="284988" y="568452"/>
                  </a:lnTo>
                  <a:lnTo>
                    <a:pt x="0" y="284988"/>
                  </a:lnTo>
                  <a:lnTo>
                    <a:pt x="284988" y="0"/>
                  </a:lnTo>
                  <a:close/>
                </a:path>
              </a:pathLst>
            </a:custGeom>
            <a:ln w="0" cap="sq">
              <a:bevel/>
            </a:ln>
          </p:spPr>
          <p:style>
            <a:lnRef idx="0">
              <a:srgbClr val="000000">
                <a:alpha val="0"/>
              </a:srgbClr>
            </a:lnRef>
            <a:fillRef idx="1">
              <a:srgbClr val="645F59"/>
            </a:fillRef>
            <a:effectRef idx="0">
              <a:scrgbClr r="0" g="0" b="0"/>
            </a:effectRef>
            <a:fontRef idx="none"/>
          </p:style>
          <p:txBody>
            <a:bodyPr vertOverflow="clip" horzOverflow="clip"/>
            <a:lstStyle/>
            <a:p>
              <a:endParaRPr lang="en-IN"/>
            </a:p>
          </p:txBody>
        </p:sp>
        <p:sp>
          <p:nvSpPr>
            <p:cNvPr id="60" name="Shape 60"/>
            <p:cNvSpPr/>
            <p:nvPr/>
          </p:nvSpPr>
          <p:spPr>
            <a:xfrm>
              <a:off x="4597718" y="1345692"/>
              <a:ext cx="306324" cy="306324"/>
            </a:xfrm>
            <a:custGeom>
              <a:avLst/>
              <a:gdLst/>
              <a:ahLst/>
              <a:cxnLst/>
              <a:rect l="0" t="0" r="0" b="0"/>
              <a:pathLst>
                <a:path w="306324" h="306324">
                  <a:moveTo>
                    <a:pt x="153924" y="0"/>
                  </a:moveTo>
                  <a:lnTo>
                    <a:pt x="306324" y="152400"/>
                  </a:lnTo>
                  <a:lnTo>
                    <a:pt x="153924" y="306324"/>
                  </a:lnTo>
                  <a:lnTo>
                    <a:pt x="0" y="152400"/>
                  </a:lnTo>
                  <a:lnTo>
                    <a:pt x="153924" y="0"/>
                  </a:lnTo>
                  <a:close/>
                </a:path>
              </a:pathLst>
            </a:custGeom>
            <a:ln w="0" cap="sq">
              <a:bevel/>
            </a:ln>
          </p:spPr>
          <p:style>
            <a:lnRef idx="0">
              <a:srgbClr val="000000">
                <a:alpha val="0"/>
              </a:srgbClr>
            </a:lnRef>
            <a:fillRef idx="1">
              <a:srgbClr val="FFD04F"/>
            </a:fillRef>
            <a:effectRef idx="0">
              <a:scrgbClr r="0" g="0" b="0"/>
            </a:effectRef>
            <a:fontRef idx="none"/>
          </p:style>
          <p:txBody>
            <a:bodyPr vertOverflow="clip" horzOverflow="clip"/>
            <a:lstStyle/>
            <a:p>
              <a:endParaRPr lang="en-IN"/>
            </a:p>
          </p:txBody>
        </p:sp>
        <p:sp>
          <p:nvSpPr>
            <p:cNvPr id="63" name="Shape 63"/>
            <p:cNvSpPr/>
            <p:nvPr/>
          </p:nvSpPr>
          <p:spPr>
            <a:xfrm>
              <a:off x="4742498" y="2506980"/>
              <a:ext cx="568452" cy="566928"/>
            </a:xfrm>
            <a:custGeom>
              <a:avLst/>
              <a:gdLst/>
              <a:ahLst/>
              <a:cxnLst/>
              <a:rect l="0" t="0" r="0" b="0"/>
              <a:pathLst>
                <a:path w="568452" h="566928">
                  <a:moveTo>
                    <a:pt x="284988" y="0"/>
                  </a:moveTo>
                  <a:lnTo>
                    <a:pt x="568452" y="283464"/>
                  </a:lnTo>
                  <a:lnTo>
                    <a:pt x="284988" y="566928"/>
                  </a:lnTo>
                  <a:lnTo>
                    <a:pt x="0" y="283464"/>
                  </a:lnTo>
                  <a:lnTo>
                    <a:pt x="284988" y="0"/>
                  </a:lnTo>
                  <a:close/>
                </a:path>
              </a:pathLst>
            </a:custGeom>
            <a:ln w="0" cap="sq">
              <a:bevel/>
            </a:ln>
          </p:spPr>
          <p:style>
            <a:lnRef idx="0">
              <a:srgbClr val="000000">
                <a:alpha val="0"/>
              </a:srgbClr>
            </a:lnRef>
            <a:fillRef idx="1">
              <a:srgbClr val="645F59"/>
            </a:fillRef>
            <a:effectRef idx="0">
              <a:scrgbClr r="0" g="0" b="0"/>
            </a:effectRef>
            <a:fontRef idx="none"/>
          </p:style>
          <p:txBody>
            <a:bodyPr vertOverflow="clip" horzOverflow="clip"/>
            <a:lstStyle/>
            <a:p>
              <a:endParaRPr lang="en-IN"/>
            </a:p>
          </p:txBody>
        </p:sp>
        <p:sp>
          <p:nvSpPr>
            <p:cNvPr id="64" name="Shape 64"/>
            <p:cNvSpPr/>
            <p:nvPr/>
          </p:nvSpPr>
          <p:spPr>
            <a:xfrm>
              <a:off x="4597718" y="2599944"/>
              <a:ext cx="306324" cy="304800"/>
            </a:xfrm>
            <a:custGeom>
              <a:avLst/>
              <a:gdLst/>
              <a:ahLst/>
              <a:cxnLst/>
              <a:rect l="0" t="0" r="0" b="0"/>
              <a:pathLst>
                <a:path w="306324" h="304800">
                  <a:moveTo>
                    <a:pt x="153924" y="0"/>
                  </a:moveTo>
                  <a:lnTo>
                    <a:pt x="306324" y="152400"/>
                  </a:lnTo>
                  <a:lnTo>
                    <a:pt x="153924" y="304800"/>
                  </a:lnTo>
                  <a:lnTo>
                    <a:pt x="0" y="152400"/>
                  </a:lnTo>
                  <a:lnTo>
                    <a:pt x="153924" y="0"/>
                  </a:lnTo>
                  <a:close/>
                </a:path>
              </a:pathLst>
            </a:custGeom>
            <a:ln w="0" cap="sq">
              <a:bevel/>
            </a:ln>
          </p:spPr>
          <p:style>
            <a:lnRef idx="0">
              <a:srgbClr val="000000">
                <a:alpha val="0"/>
              </a:srgbClr>
            </a:lnRef>
            <a:fillRef idx="1">
              <a:srgbClr val="92D14F"/>
            </a:fillRef>
            <a:effectRef idx="0">
              <a:scrgbClr r="0" g="0" b="0"/>
            </a:effectRef>
            <a:fontRef idx="none"/>
          </p:style>
          <p:txBody>
            <a:bodyPr vertOverflow="clip" horzOverflow="clip"/>
            <a:lstStyle/>
            <a:p>
              <a:endParaRPr lang="en-IN"/>
            </a:p>
          </p:txBody>
        </p:sp>
        <p:sp>
          <p:nvSpPr>
            <p:cNvPr id="67" name="Shape 67"/>
            <p:cNvSpPr/>
            <p:nvPr/>
          </p:nvSpPr>
          <p:spPr>
            <a:xfrm>
              <a:off x="4742498" y="3710940"/>
              <a:ext cx="568452" cy="566928"/>
            </a:xfrm>
            <a:custGeom>
              <a:avLst/>
              <a:gdLst/>
              <a:ahLst/>
              <a:cxnLst/>
              <a:rect l="0" t="0" r="0" b="0"/>
              <a:pathLst>
                <a:path w="568452" h="566928">
                  <a:moveTo>
                    <a:pt x="284988" y="0"/>
                  </a:moveTo>
                  <a:lnTo>
                    <a:pt x="568452" y="283464"/>
                  </a:lnTo>
                  <a:lnTo>
                    <a:pt x="284988" y="566928"/>
                  </a:lnTo>
                  <a:lnTo>
                    <a:pt x="0" y="283464"/>
                  </a:lnTo>
                  <a:lnTo>
                    <a:pt x="284988" y="0"/>
                  </a:lnTo>
                  <a:close/>
                </a:path>
              </a:pathLst>
            </a:custGeom>
            <a:ln w="0" cap="sq">
              <a:bevel/>
            </a:ln>
          </p:spPr>
          <p:style>
            <a:lnRef idx="0">
              <a:srgbClr val="000000">
                <a:alpha val="0"/>
              </a:srgbClr>
            </a:lnRef>
            <a:fillRef idx="1">
              <a:srgbClr val="645F59"/>
            </a:fillRef>
            <a:effectRef idx="0">
              <a:scrgbClr r="0" g="0" b="0"/>
            </a:effectRef>
            <a:fontRef idx="none"/>
          </p:style>
          <p:txBody>
            <a:bodyPr vertOverflow="clip" horzOverflow="clip"/>
            <a:lstStyle/>
            <a:p>
              <a:endParaRPr lang="en-IN"/>
            </a:p>
          </p:txBody>
        </p:sp>
        <p:sp>
          <p:nvSpPr>
            <p:cNvPr id="68" name="Shape 68"/>
            <p:cNvSpPr/>
            <p:nvPr/>
          </p:nvSpPr>
          <p:spPr>
            <a:xfrm>
              <a:off x="4579430" y="3852672"/>
              <a:ext cx="304800" cy="306324"/>
            </a:xfrm>
            <a:custGeom>
              <a:avLst/>
              <a:gdLst/>
              <a:ahLst/>
              <a:cxnLst/>
              <a:rect l="0" t="0" r="0" b="0"/>
              <a:pathLst>
                <a:path w="304800" h="306324">
                  <a:moveTo>
                    <a:pt x="152400" y="0"/>
                  </a:moveTo>
                  <a:lnTo>
                    <a:pt x="304800" y="152400"/>
                  </a:lnTo>
                  <a:lnTo>
                    <a:pt x="152400" y="306324"/>
                  </a:lnTo>
                  <a:lnTo>
                    <a:pt x="0" y="152400"/>
                  </a:lnTo>
                  <a:lnTo>
                    <a:pt x="152400" y="0"/>
                  </a:lnTo>
                  <a:close/>
                </a:path>
              </a:pathLst>
            </a:custGeom>
            <a:ln w="0" cap="sq">
              <a:bevel/>
            </a:ln>
          </p:spPr>
          <p:style>
            <a:lnRef idx="0">
              <a:srgbClr val="000000">
                <a:alpha val="0"/>
              </a:srgbClr>
            </a:lnRef>
            <a:fillRef idx="1">
              <a:srgbClr val="FFD04F"/>
            </a:fillRef>
            <a:effectRef idx="0">
              <a:scrgbClr r="0" g="0" b="0"/>
            </a:effectRef>
            <a:fontRef idx="none"/>
          </p:style>
          <p:txBody>
            <a:bodyPr vertOverflow="clip" horzOverflow="clip"/>
            <a:lstStyle/>
            <a:p>
              <a:endParaRPr lang="en-IN"/>
            </a:p>
          </p:txBody>
        </p:sp>
        <p:pic>
          <p:nvPicPr>
            <p:cNvPr id="70" name="Picture 70"/>
            <p:cNvPicPr/>
            <p:nvPr/>
          </p:nvPicPr>
          <p:blipFill>
            <a:blip r:embed="rId1"/>
            <a:stretch>
              <a:fillRect/>
            </a:stretch>
          </p:blipFill>
          <p:spPr>
            <a:xfrm>
              <a:off x="4893628" y="160528"/>
              <a:ext cx="276860" cy="276860"/>
            </a:xfrm>
            <a:prstGeom prst="rect">
              <a:avLst/>
            </a:prstGeom>
          </p:spPr>
        </p:pic>
        <p:pic>
          <p:nvPicPr>
            <p:cNvPr id="72" name="Picture 72"/>
            <p:cNvPicPr/>
            <p:nvPr/>
          </p:nvPicPr>
          <p:blipFill>
            <a:blip r:embed="rId2"/>
            <a:stretch>
              <a:fillRect/>
            </a:stretch>
          </p:blipFill>
          <p:spPr>
            <a:xfrm>
              <a:off x="4935538" y="1421003"/>
              <a:ext cx="218440" cy="218440"/>
            </a:xfrm>
            <a:prstGeom prst="rect">
              <a:avLst/>
            </a:prstGeom>
          </p:spPr>
        </p:pic>
        <p:sp>
          <p:nvSpPr>
            <p:cNvPr id="73" name="Shape 73"/>
            <p:cNvSpPr/>
            <p:nvPr/>
          </p:nvSpPr>
          <p:spPr>
            <a:xfrm>
              <a:off x="4922698" y="3837673"/>
              <a:ext cx="106819" cy="200800"/>
            </a:xfrm>
            <a:custGeom>
              <a:avLst/>
              <a:gdLst/>
              <a:ahLst/>
              <a:cxnLst/>
              <a:rect l="0" t="0" r="0" b="0"/>
              <a:pathLst>
                <a:path w="106819" h="200800">
                  <a:moveTo>
                    <a:pt x="106819" y="0"/>
                  </a:moveTo>
                  <a:lnTo>
                    <a:pt x="106819" y="26937"/>
                  </a:lnTo>
                  <a:lnTo>
                    <a:pt x="45987" y="87770"/>
                  </a:lnTo>
                  <a:lnTo>
                    <a:pt x="74435" y="87770"/>
                  </a:lnTo>
                  <a:lnTo>
                    <a:pt x="74435" y="181750"/>
                  </a:lnTo>
                  <a:lnTo>
                    <a:pt x="106819" y="181750"/>
                  </a:lnTo>
                  <a:lnTo>
                    <a:pt x="106819" y="200800"/>
                  </a:lnTo>
                  <a:lnTo>
                    <a:pt x="55385" y="200800"/>
                  </a:lnTo>
                  <a:lnTo>
                    <a:pt x="55385" y="106820"/>
                  </a:lnTo>
                  <a:lnTo>
                    <a:pt x="0" y="106820"/>
                  </a:lnTo>
                  <a:lnTo>
                    <a:pt x="106819" y="0"/>
                  </a:lnTo>
                  <a:close/>
                </a:path>
              </a:pathLst>
            </a:custGeom>
            <a:ln w="0" cap="sq">
              <a:bevel/>
            </a:ln>
          </p:spPr>
          <p:style>
            <a:lnRef idx="0">
              <a:srgbClr val="000000">
                <a:alpha val="0"/>
              </a:srgbClr>
            </a:lnRef>
            <a:fillRef idx="1">
              <a:srgbClr val="FFFFFF"/>
            </a:fillRef>
            <a:effectRef idx="0">
              <a:scrgbClr r="0" g="0" b="0"/>
            </a:effectRef>
            <a:fontRef idx="none"/>
          </p:style>
          <p:txBody>
            <a:bodyPr vertOverflow="clip" horzOverflow="clip"/>
            <a:lstStyle/>
            <a:p>
              <a:endParaRPr lang="en-IN"/>
            </a:p>
          </p:txBody>
        </p:sp>
        <p:sp>
          <p:nvSpPr>
            <p:cNvPr id="74" name="Shape 74"/>
            <p:cNvSpPr/>
            <p:nvPr/>
          </p:nvSpPr>
          <p:spPr>
            <a:xfrm>
              <a:off x="5029518" y="3837673"/>
              <a:ext cx="106820" cy="200800"/>
            </a:xfrm>
            <a:custGeom>
              <a:avLst/>
              <a:gdLst/>
              <a:ahLst/>
              <a:cxnLst/>
              <a:rect l="0" t="0" r="0" b="0"/>
              <a:pathLst>
                <a:path w="106820" h="200800">
                  <a:moveTo>
                    <a:pt x="0" y="0"/>
                  </a:moveTo>
                  <a:lnTo>
                    <a:pt x="106820" y="106820"/>
                  </a:lnTo>
                  <a:lnTo>
                    <a:pt x="51435" y="106820"/>
                  </a:lnTo>
                  <a:lnTo>
                    <a:pt x="51435" y="200800"/>
                  </a:lnTo>
                  <a:lnTo>
                    <a:pt x="0" y="200800"/>
                  </a:lnTo>
                  <a:lnTo>
                    <a:pt x="0" y="181750"/>
                  </a:lnTo>
                  <a:lnTo>
                    <a:pt x="32385" y="181750"/>
                  </a:lnTo>
                  <a:lnTo>
                    <a:pt x="32385" y="87770"/>
                  </a:lnTo>
                  <a:lnTo>
                    <a:pt x="60833" y="87770"/>
                  </a:lnTo>
                  <a:lnTo>
                    <a:pt x="0" y="26937"/>
                  </a:lnTo>
                  <a:lnTo>
                    <a:pt x="0" y="0"/>
                  </a:lnTo>
                  <a:close/>
                </a:path>
              </a:pathLst>
            </a:custGeom>
            <a:ln w="0" cap="sq">
              <a:bevel/>
            </a:ln>
          </p:spPr>
          <p:style>
            <a:lnRef idx="0">
              <a:srgbClr val="000000">
                <a:alpha val="0"/>
              </a:srgbClr>
            </a:lnRef>
            <a:fillRef idx="1">
              <a:srgbClr val="FFFFFF"/>
            </a:fillRef>
            <a:effectRef idx="0">
              <a:scrgbClr r="0" g="0" b="0"/>
            </a:effectRef>
            <a:fontRef idx="none"/>
          </p:style>
          <p:txBody>
            <a:bodyPr vertOverflow="clip" horzOverflow="clip"/>
            <a:lstStyle/>
            <a:p>
              <a:endParaRPr lang="en-IN"/>
            </a:p>
          </p:txBody>
        </p:sp>
        <p:pic>
          <p:nvPicPr>
            <p:cNvPr id="76" name="Picture 76"/>
            <p:cNvPicPr/>
            <p:nvPr/>
          </p:nvPicPr>
          <p:blipFill>
            <a:blip r:embed="rId3"/>
            <a:stretch>
              <a:fillRect/>
            </a:stretch>
          </p:blipFill>
          <p:spPr>
            <a:xfrm>
              <a:off x="4864418" y="2620518"/>
              <a:ext cx="335280" cy="335280"/>
            </a:xfrm>
            <a:prstGeom prst="rect">
              <a:avLst/>
            </a:prstGeom>
          </p:spPr>
        </p:pic>
        <p:pic>
          <p:nvPicPr>
            <p:cNvPr id="85" name="Picture 85"/>
            <p:cNvPicPr/>
            <p:nvPr/>
          </p:nvPicPr>
          <p:blipFill>
            <a:blip r:embed="rId4"/>
            <a:stretch>
              <a:fillRect/>
            </a:stretch>
          </p:blipFill>
          <p:spPr>
            <a:xfrm>
              <a:off x="2533447" y="1753857"/>
              <a:ext cx="1653210" cy="2638095"/>
            </a:xfrm>
            <a:prstGeom prst="rect">
              <a:avLst/>
            </a:prstGeom>
          </p:spPr>
        </p:pic>
        <p:pic>
          <p:nvPicPr>
            <p:cNvPr id="87" name="Picture 87"/>
            <p:cNvPicPr/>
            <p:nvPr/>
          </p:nvPicPr>
          <p:blipFill>
            <a:blip r:embed="rId5"/>
            <a:stretch>
              <a:fillRect/>
            </a:stretch>
          </p:blipFill>
          <p:spPr>
            <a:xfrm>
              <a:off x="3613950" y="2225497"/>
              <a:ext cx="1510233" cy="1511617"/>
            </a:xfrm>
            <a:prstGeom prst="rect">
              <a:avLst/>
            </a:prstGeom>
          </p:spPr>
        </p:pic>
        <p:pic>
          <p:nvPicPr>
            <p:cNvPr id="91" name="Picture 91"/>
            <p:cNvPicPr/>
            <p:nvPr/>
          </p:nvPicPr>
          <p:blipFill>
            <a:blip r:embed="rId6"/>
            <a:stretch>
              <a:fillRect/>
            </a:stretch>
          </p:blipFill>
          <p:spPr>
            <a:xfrm rot="-10761546" flipV="1">
              <a:off x="2625896" y="235309"/>
              <a:ext cx="1482854" cy="1501145"/>
            </a:xfrm>
            <a:prstGeom prst="rect">
              <a:avLst/>
            </a:prstGeom>
          </p:spPr>
        </p:pic>
      </p:grpSp>
      <p:sp>
        <p:nvSpPr>
          <p:cNvPr id="35" name="Text Box 34"/>
          <p:cNvSpPr txBox="1"/>
          <p:nvPr/>
        </p:nvSpPr>
        <p:spPr>
          <a:xfrm>
            <a:off x="6476365" y="424815"/>
            <a:ext cx="4064000" cy="368300"/>
          </a:xfrm>
          <a:prstGeom prst="rect">
            <a:avLst/>
          </a:prstGeom>
          <a:solidFill>
            <a:schemeClr val="accent4"/>
          </a:solidFill>
        </p:spPr>
        <p:txBody>
          <a:bodyPr wrap="square" rtlCol="0">
            <a:spAutoFit/>
          </a:bodyPr>
          <a:p>
            <a:r>
              <a:rPr lang="en-US"/>
              <a:t>ABSTRACT</a:t>
            </a:r>
            <a:endParaRPr lang="en-US"/>
          </a:p>
        </p:txBody>
      </p:sp>
      <p:sp>
        <p:nvSpPr>
          <p:cNvPr id="36" name="Text Box 35"/>
          <p:cNvSpPr txBox="1"/>
          <p:nvPr/>
        </p:nvSpPr>
        <p:spPr>
          <a:xfrm>
            <a:off x="6476365" y="1066165"/>
            <a:ext cx="4064000" cy="368300"/>
          </a:xfrm>
          <a:prstGeom prst="rect">
            <a:avLst/>
          </a:prstGeom>
          <a:solidFill>
            <a:srgbClr val="FFC000"/>
          </a:solidFill>
        </p:spPr>
        <p:txBody>
          <a:bodyPr wrap="square" rtlCol="0">
            <a:spAutoFit/>
          </a:bodyPr>
          <a:p>
            <a:r>
              <a:rPr lang="en-US"/>
              <a:t>INTRODUCTION</a:t>
            </a:r>
            <a:endParaRPr lang="en-US"/>
          </a:p>
        </p:txBody>
      </p:sp>
      <p:sp>
        <p:nvSpPr>
          <p:cNvPr id="37" name="Text Box 36"/>
          <p:cNvSpPr txBox="1"/>
          <p:nvPr/>
        </p:nvSpPr>
        <p:spPr>
          <a:xfrm>
            <a:off x="6476365" y="1707515"/>
            <a:ext cx="4064000" cy="368300"/>
          </a:xfrm>
          <a:prstGeom prst="rect">
            <a:avLst/>
          </a:prstGeom>
          <a:solidFill>
            <a:srgbClr val="FFC000"/>
          </a:solidFill>
        </p:spPr>
        <p:txBody>
          <a:bodyPr wrap="square" rtlCol="0">
            <a:spAutoFit/>
          </a:bodyPr>
          <a:p>
            <a:r>
              <a:rPr lang="en-US"/>
              <a:t>SYSTEM ANALYSIS</a:t>
            </a:r>
            <a:endParaRPr lang="en-US"/>
          </a:p>
        </p:txBody>
      </p:sp>
      <p:sp>
        <p:nvSpPr>
          <p:cNvPr id="38" name="Text Box 37"/>
          <p:cNvSpPr txBox="1"/>
          <p:nvPr/>
        </p:nvSpPr>
        <p:spPr>
          <a:xfrm>
            <a:off x="6476365" y="2310130"/>
            <a:ext cx="4064000" cy="368300"/>
          </a:xfrm>
          <a:prstGeom prst="rect">
            <a:avLst/>
          </a:prstGeom>
          <a:solidFill>
            <a:srgbClr val="FFC000"/>
          </a:solidFill>
        </p:spPr>
        <p:txBody>
          <a:bodyPr wrap="square" rtlCol="0">
            <a:spAutoFit/>
          </a:bodyPr>
          <a:p>
            <a:r>
              <a:rPr lang="en-US"/>
              <a:t>SYSTEM REQUIREMENTS</a:t>
            </a:r>
            <a:endParaRPr lang="en-US"/>
          </a:p>
        </p:txBody>
      </p:sp>
      <p:sp>
        <p:nvSpPr>
          <p:cNvPr id="39" name="Text Box 38"/>
          <p:cNvSpPr txBox="1"/>
          <p:nvPr/>
        </p:nvSpPr>
        <p:spPr>
          <a:xfrm>
            <a:off x="6476365" y="2931795"/>
            <a:ext cx="4064000" cy="368300"/>
          </a:xfrm>
          <a:prstGeom prst="rect">
            <a:avLst/>
          </a:prstGeom>
          <a:solidFill>
            <a:srgbClr val="FFC000"/>
          </a:solidFill>
        </p:spPr>
        <p:txBody>
          <a:bodyPr wrap="square" rtlCol="0">
            <a:spAutoFit/>
          </a:bodyPr>
          <a:p>
            <a:r>
              <a:rPr lang="en-US"/>
              <a:t>SYSTEM ARCHITECTURE</a:t>
            </a:r>
            <a:endParaRPr lang="en-US"/>
          </a:p>
        </p:txBody>
      </p:sp>
      <p:sp>
        <p:nvSpPr>
          <p:cNvPr id="40" name="Text Box 39"/>
          <p:cNvSpPr txBox="1"/>
          <p:nvPr/>
        </p:nvSpPr>
        <p:spPr>
          <a:xfrm>
            <a:off x="6476365" y="3553460"/>
            <a:ext cx="4064000" cy="368300"/>
          </a:xfrm>
          <a:prstGeom prst="rect">
            <a:avLst/>
          </a:prstGeom>
          <a:solidFill>
            <a:srgbClr val="FFC000"/>
          </a:solidFill>
        </p:spPr>
        <p:txBody>
          <a:bodyPr wrap="square" rtlCol="0">
            <a:spAutoFit/>
          </a:bodyPr>
          <a:p>
            <a:r>
              <a:rPr lang="en-US"/>
              <a:t>UML DIAGRAMS</a:t>
            </a:r>
            <a:endParaRPr lang="en-US"/>
          </a:p>
        </p:txBody>
      </p:sp>
      <p:sp>
        <p:nvSpPr>
          <p:cNvPr id="41" name="Text Box 40"/>
          <p:cNvSpPr txBox="1"/>
          <p:nvPr/>
        </p:nvSpPr>
        <p:spPr>
          <a:xfrm>
            <a:off x="6511290" y="4175125"/>
            <a:ext cx="4064000" cy="368300"/>
          </a:xfrm>
          <a:prstGeom prst="rect">
            <a:avLst/>
          </a:prstGeom>
          <a:solidFill>
            <a:srgbClr val="FFC000"/>
          </a:solidFill>
        </p:spPr>
        <p:txBody>
          <a:bodyPr wrap="square" rtlCol="0">
            <a:spAutoFit/>
          </a:bodyPr>
          <a:p>
            <a:r>
              <a:rPr lang="en-US"/>
              <a:t>SCREENSHOTS OF EXECUTION</a:t>
            </a:r>
            <a:endParaRPr lang="en-US"/>
          </a:p>
        </p:txBody>
      </p:sp>
      <p:sp>
        <p:nvSpPr>
          <p:cNvPr id="42" name="Text Box 41"/>
          <p:cNvSpPr txBox="1"/>
          <p:nvPr/>
        </p:nvSpPr>
        <p:spPr>
          <a:xfrm>
            <a:off x="6485255" y="4797425"/>
            <a:ext cx="4064000" cy="368300"/>
          </a:xfrm>
          <a:prstGeom prst="rect">
            <a:avLst/>
          </a:prstGeom>
          <a:solidFill>
            <a:srgbClr val="FFC000"/>
          </a:solidFill>
        </p:spPr>
        <p:txBody>
          <a:bodyPr wrap="square" rtlCol="0">
            <a:spAutoFit/>
          </a:bodyPr>
          <a:p>
            <a:r>
              <a:rPr lang="en-US"/>
              <a:t>CONCLUSION</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912360" y="293370"/>
            <a:ext cx="2089150" cy="337185"/>
          </a:xfrm>
          <a:prstGeom prst="rect">
            <a:avLst/>
          </a:prstGeom>
          <a:noFill/>
        </p:spPr>
        <p:txBody>
          <a:bodyPr wrap="square" rtlCol="0">
            <a:spAutoFit/>
          </a:bodyPr>
          <a:p>
            <a:r>
              <a:rPr lang="en-US" sz="1600" b="1">
                <a:latin typeface="Times New Roman" panose="02020603050405020304" charset="0"/>
                <a:cs typeface="Times New Roman" panose="02020603050405020304" charset="0"/>
              </a:rPr>
              <a:t>SCREEN SHOTS</a:t>
            </a:r>
            <a:endParaRPr lang="en-US" sz="1600" b="1">
              <a:latin typeface="Times New Roman" panose="02020603050405020304" charset="0"/>
              <a:cs typeface="Times New Roman" panose="02020603050405020304" charset="0"/>
            </a:endParaRPr>
          </a:p>
        </p:txBody>
      </p:sp>
      <p:sp>
        <p:nvSpPr>
          <p:cNvPr id="5" name="Text Box 4"/>
          <p:cNvSpPr txBox="1"/>
          <p:nvPr/>
        </p:nvSpPr>
        <p:spPr>
          <a:xfrm>
            <a:off x="617220" y="789940"/>
            <a:ext cx="1755140" cy="337185"/>
          </a:xfrm>
          <a:prstGeom prst="rect">
            <a:avLst/>
          </a:prstGeom>
          <a:noFill/>
        </p:spPr>
        <p:txBody>
          <a:bodyPr wrap="square" rtlCol="0">
            <a:spAutoFit/>
          </a:bodyPr>
          <a:p>
            <a:r>
              <a:rPr lang="en-US" sz="1600">
                <a:latin typeface="Times New Roman" panose="02020603050405020304" charset="0"/>
                <a:cs typeface="Times New Roman" panose="02020603050405020304" charset="0"/>
              </a:rPr>
              <a:t>HOME SCREENS</a:t>
            </a:r>
            <a:endParaRPr lang="en-US" sz="1600">
              <a:latin typeface="Times New Roman" panose="02020603050405020304" charset="0"/>
              <a:cs typeface="Times New Roman" panose="02020603050405020304" charset="0"/>
            </a:endParaRPr>
          </a:p>
        </p:txBody>
      </p:sp>
      <p:pic>
        <p:nvPicPr>
          <p:cNvPr id="138827517" name="Picture 20"/>
          <p:cNvPicPr>
            <a:picLocks noChangeAspect="1" noChangeArrowheads="1"/>
          </p:cNvPicPr>
          <p:nvPr/>
        </p:nvPicPr>
        <p:blipFill>
          <a:blip r:embed="rId1" cstate="print">
            <a:extLst>
              <a:ext uri="{28A0092B-C50C-407E-A947-70E740481C1C}">
                <a14:useLocalDpi xmlns:a14="http://schemas.microsoft.com/office/drawing/2010/main" val="0"/>
              </a:ext>
            </a:extLst>
          </a:blip>
          <a:srcRect t="12846" r="1248" b="9235"/>
          <a:stretch>
            <a:fillRect/>
          </a:stretch>
        </p:blipFill>
        <p:spPr>
          <a:xfrm>
            <a:off x="617220" y="1273175"/>
            <a:ext cx="11079480" cy="54667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97865" y="397510"/>
            <a:ext cx="1720850" cy="337185"/>
          </a:xfrm>
          <a:prstGeom prst="rect">
            <a:avLst/>
          </a:prstGeom>
          <a:noFill/>
        </p:spPr>
        <p:txBody>
          <a:bodyPr wrap="square" rtlCol="0">
            <a:spAutoFit/>
          </a:bodyPr>
          <a:p>
            <a:r>
              <a:rPr lang="en-US" sz="1600">
                <a:latin typeface="Times New Roman" panose="02020603050405020304" charset="0"/>
                <a:cs typeface="Times New Roman" panose="02020603050405020304" charset="0"/>
              </a:rPr>
              <a:t>ADMIN LOGIN</a:t>
            </a:r>
            <a:endParaRPr lang="en-US" sz="1600">
              <a:latin typeface="Times New Roman" panose="02020603050405020304" charset="0"/>
              <a:cs typeface="Times New Roman" panose="02020603050405020304" charset="0"/>
            </a:endParaRPr>
          </a:p>
        </p:txBody>
      </p:sp>
      <p:pic>
        <p:nvPicPr>
          <p:cNvPr id="502716274" name="Picture 13"/>
          <p:cNvPicPr>
            <a:picLocks noChangeAspect="1" noChangeArrowheads="1"/>
          </p:cNvPicPr>
          <p:nvPr/>
        </p:nvPicPr>
        <p:blipFill>
          <a:blip r:embed="rId1" cstate="print">
            <a:extLst>
              <a:ext uri="{28A0092B-C50C-407E-A947-70E740481C1C}">
                <a14:useLocalDpi xmlns:a14="http://schemas.microsoft.com/office/drawing/2010/main" val="0"/>
              </a:ext>
            </a:extLst>
          </a:blip>
          <a:srcRect t="12846" r="1261" b="5712"/>
          <a:stretch>
            <a:fillRect/>
          </a:stretch>
        </p:blipFill>
        <p:spPr>
          <a:xfrm>
            <a:off x="525145" y="983615"/>
            <a:ext cx="11008995" cy="56762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79855" y="316865"/>
            <a:ext cx="878205" cy="337185"/>
          </a:xfrm>
          <a:prstGeom prst="rect">
            <a:avLst/>
          </a:prstGeom>
          <a:noFill/>
        </p:spPr>
        <p:txBody>
          <a:bodyPr wrap="square" rtlCol="0">
            <a:spAutoFit/>
          </a:bodyPr>
          <a:p>
            <a:r>
              <a:rPr lang="en-US" sz="1600">
                <a:latin typeface="Times New Roman" panose="02020603050405020304" charset="0"/>
                <a:cs typeface="Times New Roman" panose="02020603050405020304" charset="0"/>
              </a:rPr>
              <a:t>USER</a:t>
            </a:r>
            <a:endParaRPr lang="en-US" sz="1600">
              <a:latin typeface="Times New Roman" panose="02020603050405020304" charset="0"/>
              <a:cs typeface="Times New Roman" panose="02020603050405020304" charset="0"/>
            </a:endParaRPr>
          </a:p>
        </p:txBody>
      </p:sp>
      <p:pic>
        <p:nvPicPr>
          <p:cNvPr id="1605930528" name="Picture 14"/>
          <p:cNvPicPr>
            <a:picLocks noChangeAspect="1" noChangeArrowheads="1"/>
          </p:cNvPicPr>
          <p:nvPr/>
        </p:nvPicPr>
        <p:blipFill>
          <a:blip r:embed="rId1" cstate="print">
            <a:extLst>
              <a:ext uri="{28A0092B-C50C-407E-A947-70E740481C1C}">
                <a14:useLocalDpi xmlns:a14="http://schemas.microsoft.com/office/drawing/2010/main" val="0"/>
              </a:ext>
            </a:extLst>
          </a:blip>
          <a:srcRect l="-1" t="13053" r="1150" b="5704"/>
          <a:stretch>
            <a:fillRect/>
          </a:stretch>
        </p:blipFill>
        <p:spPr>
          <a:xfrm>
            <a:off x="942975" y="997585"/>
            <a:ext cx="10664190" cy="56699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483360" y="466725"/>
            <a:ext cx="1605280" cy="337185"/>
          </a:xfrm>
          <a:prstGeom prst="rect">
            <a:avLst/>
          </a:prstGeom>
          <a:noFill/>
        </p:spPr>
        <p:txBody>
          <a:bodyPr wrap="square" rtlCol="0">
            <a:spAutoFit/>
          </a:bodyPr>
          <a:p>
            <a:r>
              <a:rPr lang="en-US" sz="1600"/>
              <a:t>VIEW ALL POSTS</a:t>
            </a:r>
            <a:endParaRPr lang="en-US" sz="1600"/>
          </a:p>
        </p:txBody>
      </p:sp>
      <p:pic>
        <p:nvPicPr>
          <p:cNvPr id="1332976514" name="Picture 22"/>
          <p:cNvPicPr>
            <a:picLocks noChangeAspect="1" noChangeArrowheads="1"/>
          </p:cNvPicPr>
          <p:nvPr/>
        </p:nvPicPr>
        <p:blipFill>
          <a:blip r:embed="rId1" cstate="print">
            <a:extLst>
              <a:ext uri="{28A0092B-C50C-407E-A947-70E740481C1C}">
                <a14:useLocalDpi xmlns:a14="http://schemas.microsoft.com/office/drawing/2010/main" val="0"/>
              </a:ext>
            </a:extLst>
          </a:blip>
          <a:srcRect t="13054" b="5711"/>
          <a:stretch>
            <a:fillRect/>
          </a:stretch>
        </p:blipFill>
        <p:spPr>
          <a:xfrm>
            <a:off x="689610" y="1182370"/>
            <a:ext cx="11136630" cy="54971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87145" y="605155"/>
            <a:ext cx="4064000" cy="337185"/>
          </a:xfrm>
          <a:prstGeom prst="rect">
            <a:avLst/>
          </a:prstGeom>
          <a:noFill/>
        </p:spPr>
        <p:txBody>
          <a:bodyPr wrap="square" rtlCol="0">
            <a:spAutoFit/>
          </a:bodyPr>
          <a:p>
            <a:r>
              <a:rPr lang="en-US" sz="1600">
                <a:latin typeface="Times New Roman" panose="02020603050405020304" charset="0"/>
                <a:cs typeface="Times New Roman" panose="02020603050405020304" charset="0"/>
              </a:rPr>
              <a:t>POST CONTENT</a:t>
            </a:r>
            <a:endParaRPr lang="en-US" sz="1600">
              <a:latin typeface="Times New Roman" panose="02020603050405020304" charset="0"/>
              <a:cs typeface="Times New Roman" panose="02020603050405020304" charset="0"/>
            </a:endParaRPr>
          </a:p>
        </p:txBody>
      </p:sp>
      <p:pic>
        <p:nvPicPr>
          <p:cNvPr id="925976064" name="Picture 21"/>
          <p:cNvPicPr>
            <a:picLocks noChangeAspect="1" noChangeArrowheads="1"/>
          </p:cNvPicPr>
          <p:nvPr/>
        </p:nvPicPr>
        <p:blipFill>
          <a:blip r:embed="rId1" cstate="print">
            <a:extLst>
              <a:ext uri="{28A0092B-C50C-407E-A947-70E740481C1C}">
                <a14:useLocalDpi xmlns:a14="http://schemas.microsoft.com/office/drawing/2010/main" val="0"/>
              </a:ext>
            </a:extLst>
          </a:blip>
          <a:srcRect t="13261" b="6746"/>
          <a:stretch>
            <a:fillRect/>
          </a:stretch>
        </p:blipFill>
        <p:spPr>
          <a:xfrm>
            <a:off x="735330" y="1146175"/>
            <a:ext cx="10998200" cy="56273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17220" y="489585"/>
            <a:ext cx="1593850" cy="337185"/>
          </a:xfrm>
          <a:prstGeom prst="rect">
            <a:avLst/>
          </a:prstGeom>
          <a:noFill/>
        </p:spPr>
        <p:txBody>
          <a:bodyPr wrap="square" rtlCol="0">
            <a:spAutoFit/>
          </a:bodyPr>
          <a:p>
            <a:r>
              <a:rPr lang="en-US" sz="1600">
                <a:latin typeface="Times New Roman" panose="02020603050405020304" charset="0"/>
                <a:cs typeface="Times New Roman" panose="02020603050405020304" charset="0"/>
              </a:rPr>
              <a:t>ADMIN HOME</a:t>
            </a:r>
            <a:endParaRPr lang="en-US" sz="1600">
              <a:latin typeface="Times New Roman" panose="02020603050405020304" charset="0"/>
              <a:cs typeface="Times New Roman" panose="02020603050405020304" charset="0"/>
            </a:endParaRPr>
          </a:p>
        </p:txBody>
      </p:sp>
      <p:pic>
        <p:nvPicPr>
          <p:cNvPr id="629967899" name="Picture 16"/>
          <p:cNvPicPr>
            <a:picLocks noChangeAspect="1" noChangeArrowheads="1"/>
          </p:cNvPicPr>
          <p:nvPr/>
        </p:nvPicPr>
        <p:blipFill>
          <a:blip r:embed="rId1" cstate="print">
            <a:extLst>
              <a:ext uri="{28A0092B-C50C-407E-A947-70E740481C1C}">
                <a14:useLocalDpi xmlns:a14="http://schemas.microsoft.com/office/drawing/2010/main" val="0"/>
              </a:ext>
            </a:extLst>
          </a:blip>
          <a:srcRect t="12640" r="1261" b="8408"/>
          <a:stretch>
            <a:fillRect/>
          </a:stretch>
        </p:blipFill>
        <p:spPr>
          <a:xfrm>
            <a:off x="692150" y="1059815"/>
            <a:ext cx="10899775" cy="56978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44295" y="328295"/>
            <a:ext cx="1939925" cy="337185"/>
          </a:xfrm>
          <a:prstGeom prst="rect">
            <a:avLst/>
          </a:prstGeom>
          <a:noFill/>
        </p:spPr>
        <p:txBody>
          <a:bodyPr wrap="square" rtlCol="0">
            <a:spAutoFit/>
          </a:bodyPr>
          <a:p>
            <a:r>
              <a:rPr lang="en-US" sz="1600">
                <a:latin typeface="Times New Roman" panose="02020603050405020304" charset="0"/>
                <a:cs typeface="Times New Roman" panose="02020603050405020304" charset="0"/>
              </a:rPr>
              <a:t>ADD CATEGORY</a:t>
            </a:r>
            <a:endParaRPr lang="en-US" sz="1600">
              <a:latin typeface="Times New Roman" panose="02020603050405020304" charset="0"/>
              <a:cs typeface="Times New Roman" panose="02020603050405020304" charset="0"/>
            </a:endParaRPr>
          </a:p>
        </p:txBody>
      </p:sp>
      <p:pic>
        <p:nvPicPr>
          <p:cNvPr id="2008191650" name="Picture 17"/>
          <p:cNvPicPr>
            <a:picLocks noChangeAspect="1" noChangeArrowheads="1"/>
          </p:cNvPicPr>
          <p:nvPr/>
        </p:nvPicPr>
        <p:blipFill>
          <a:blip r:embed="rId1" cstate="print">
            <a:extLst>
              <a:ext uri="{28A0092B-C50C-407E-A947-70E740481C1C}">
                <a14:useLocalDpi xmlns:a14="http://schemas.microsoft.com/office/drawing/2010/main" val="0"/>
              </a:ext>
            </a:extLst>
          </a:blip>
          <a:srcRect t="13261" r="1964" b="6533"/>
          <a:stretch>
            <a:fillRect/>
          </a:stretch>
        </p:blipFill>
        <p:spPr>
          <a:xfrm>
            <a:off x="690245" y="969010"/>
            <a:ext cx="10949940" cy="577405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06220" y="547370"/>
            <a:ext cx="1605280" cy="337185"/>
          </a:xfrm>
          <a:prstGeom prst="rect">
            <a:avLst/>
          </a:prstGeom>
          <a:noFill/>
        </p:spPr>
        <p:txBody>
          <a:bodyPr wrap="square" rtlCol="0">
            <a:spAutoFit/>
          </a:bodyPr>
          <a:p>
            <a:r>
              <a:rPr lang="en-US" sz="1600">
                <a:latin typeface="Times New Roman" panose="02020603050405020304" charset="0"/>
                <a:cs typeface="Times New Roman" panose="02020603050405020304" charset="0"/>
              </a:rPr>
              <a:t>ADD WORDS</a:t>
            </a:r>
            <a:endParaRPr lang="en-US" sz="1600">
              <a:latin typeface="Times New Roman" panose="02020603050405020304" charset="0"/>
              <a:cs typeface="Times New Roman" panose="02020603050405020304" charset="0"/>
            </a:endParaRPr>
          </a:p>
        </p:txBody>
      </p:sp>
      <p:pic>
        <p:nvPicPr>
          <p:cNvPr id="960200133" name="Picture 18"/>
          <p:cNvPicPr>
            <a:picLocks noChangeAspect="1" noChangeArrowheads="1"/>
          </p:cNvPicPr>
          <p:nvPr/>
        </p:nvPicPr>
        <p:blipFill>
          <a:blip r:embed="rId1" cstate="print">
            <a:extLst>
              <a:ext uri="{28A0092B-C50C-407E-A947-70E740481C1C}">
                <a14:useLocalDpi xmlns:a14="http://schemas.microsoft.com/office/drawing/2010/main" val="0"/>
              </a:ext>
            </a:extLst>
          </a:blip>
          <a:srcRect t="14090" r="1377" b="5514"/>
          <a:stretch>
            <a:fillRect/>
          </a:stretch>
        </p:blipFill>
        <p:spPr>
          <a:xfrm>
            <a:off x="684530" y="1161415"/>
            <a:ext cx="10916285" cy="56076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29080" y="443865"/>
            <a:ext cx="2367280" cy="337185"/>
          </a:xfrm>
          <a:prstGeom prst="rect">
            <a:avLst/>
          </a:prstGeom>
          <a:noFill/>
        </p:spPr>
        <p:txBody>
          <a:bodyPr wrap="square" rtlCol="0">
            <a:spAutoFit/>
          </a:bodyPr>
          <a:p>
            <a:r>
              <a:rPr lang="en-US" sz="1600">
                <a:latin typeface="Times New Roman" panose="02020603050405020304" charset="0"/>
                <a:cs typeface="Times New Roman" panose="02020603050405020304" charset="0"/>
              </a:rPr>
              <a:t>CYBER HARASSERS</a:t>
            </a:r>
            <a:endParaRPr lang="en-US" sz="1600">
              <a:latin typeface="Times New Roman" panose="02020603050405020304" charset="0"/>
              <a:cs typeface="Times New Roman" panose="02020603050405020304" charset="0"/>
            </a:endParaRPr>
          </a:p>
        </p:txBody>
      </p:sp>
      <p:pic>
        <p:nvPicPr>
          <p:cNvPr id="204094385" name="Picture 19"/>
          <p:cNvPicPr>
            <a:picLocks noChangeAspect="1" noChangeArrowheads="1"/>
          </p:cNvPicPr>
          <p:nvPr/>
        </p:nvPicPr>
        <p:blipFill>
          <a:blip r:embed="rId1" cstate="print">
            <a:extLst>
              <a:ext uri="{28A0092B-C50C-407E-A947-70E740481C1C}">
                <a14:useLocalDpi xmlns:a14="http://schemas.microsoft.com/office/drawing/2010/main" val="0"/>
              </a:ext>
            </a:extLst>
          </a:blip>
          <a:srcRect t="13261" r="915" b="7568"/>
          <a:stretch>
            <a:fillRect/>
          </a:stretch>
        </p:blipFill>
        <p:spPr>
          <a:xfrm>
            <a:off x="779145" y="1021715"/>
            <a:ext cx="10870565" cy="57505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7205" y="432435"/>
            <a:ext cx="11197590" cy="6184900"/>
          </a:xfrm>
          <a:prstGeom prst="rect">
            <a:avLst/>
          </a:prstGeom>
          <a:noFill/>
        </p:spPr>
        <p:txBody>
          <a:bodyPr wrap="square" rtlCol="0">
            <a:noAutofit/>
          </a:bodyPr>
          <a:p>
            <a:r>
              <a:rPr lang="en-US" sz="1600" b="1">
                <a:latin typeface="Times New Roman" panose="02020603050405020304" charset="0"/>
                <a:cs typeface="Times New Roman" panose="02020603050405020304" charset="0"/>
              </a:rPr>
              <a:t>                                                                                               CONCLUSION</a:t>
            </a:r>
            <a:endParaRPr lang="en-US" sz="1600" b="1">
              <a:latin typeface="Times New Roman" panose="02020603050405020304" charset="0"/>
              <a:cs typeface="Times New Roman" panose="02020603050405020304" charset="0"/>
            </a:endParaRPr>
          </a:p>
          <a:p>
            <a:endParaRPr lang="en-US"/>
          </a:p>
          <a:p>
            <a:pPr>
              <a:lnSpc>
                <a:spcPct val="330000"/>
              </a:lnSpc>
            </a:pPr>
            <a:r>
              <a:rPr lang="en-US" sz="1200">
                <a:latin typeface="Times New Roman" panose="02020603050405020304" charset="0"/>
                <a:cs typeface="Times New Roman" panose="02020603050405020304" charset="0"/>
              </a:rPr>
              <a:t>As each and every one even child is using internet nowadays and getting harassed by predators so in order to stop these predators it is very important to detect and punish them. The main aim of the groomer is to build a relationship with a child in order to gain access to that child. When grooming takes place, it is common that an adult groomer is pretending to be a child with common hobbies or interests to build a relationship with child. In this project we detect child predator for child safety. And send predator report to cyber admin for action.</a:t>
            </a:r>
            <a:endParaRPr lang="en-US" sz="1200">
              <a:latin typeface="Times New Roman" panose="02020603050405020304" charset="0"/>
              <a:cs typeface="Times New Roman" panose="02020603050405020304" charset="0"/>
            </a:endParaRPr>
          </a:p>
        </p:txBody>
      </p:sp>
      <p:grpSp>
        <p:nvGrpSpPr>
          <p:cNvPr id="3" name="Group 3650"/>
          <p:cNvGrpSpPr/>
          <p:nvPr/>
        </p:nvGrpSpPr>
        <p:grpSpPr>
          <a:xfrm rot="10800000">
            <a:off x="9405620" y="3698875"/>
            <a:ext cx="2786380" cy="3160395"/>
            <a:chOff x="0" y="0"/>
            <a:chExt cx="2780665" cy="3160713"/>
          </a:xfrm>
        </p:grpSpPr>
        <p:sp>
          <p:nvSpPr>
            <p:cNvPr id="4" name="Shape 397"/>
            <p:cNvSpPr/>
            <p:nvPr/>
          </p:nvSpPr>
          <p:spPr>
            <a:xfrm>
              <a:off x="0" y="681926"/>
              <a:ext cx="1239520" cy="2478787"/>
            </a:xfrm>
            <a:custGeom>
              <a:avLst/>
              <a:gdLst/>
              <a:ahLst/>
              <a:cxnLst/>
              <a:rect l="0" t="0" r="0" b="0"/>
              <a:pathLst>
                <a:path w="1239520" h="2478787">
                  <a:moveTo>
                    <a:pt x="0" y="0"/>
                  </a:moveTo>
                  <a:lnTo>
                    <a:pt x="1239520" y="1239394"/>
                  </a:lnTo>
                  <a:lnTo>
                    <a:pt x="0" y="2478787"/>
                  </a:lnTo>
                  <a:lnTo>
                    <a:pt x="0" y="0"/>
                  </a:lnTo>
                  <a:close/>
                </a:path>
              </a:pathLst>
            </a:custGeom>
            <a:ln w="0" cap="flat">
              <a:miter lim="127000"/>
            </a:ln>
          </p:spPr>
          <p:style>
            <a:lnRef idx="0">
              <a:srgbClr val="000000">
                <a:alpha val="0"/>
              </a:srgbClr>
            </a:lnRef>
            <a:fillRef idx="1">
              <a:srgbClr val="FFF6DB"/>
            </a:fillRef>
            <a:effectRef idx="0">
              <a:scrgbClr r="0" g="0" b="0"/>
            </a:effectRef>
            <a:fontRef idx="none"/>
          </p:style>
          <p:txBody>
            <a:bodyPr vertOverflow="clip" horzOverflow="clip"/>
            <a:lstStyle/>
            <a:p>
              <a:endParaRPr lang="en-IN"/>
            </a:p>
          </p:txBody>
        </p:sp>
        <p:sp>
          <p:nvSpPr>
            <p:cNvPr id="5" name="Shape 398"/>
            <p:cNvSpPr/>
            <p:nvPr/>
          </p:nvSpPr>
          <p:spPr>
            <a:xfrm>
              <a:off x="63500" y="0"/>
              <a:ext cx="2717165" cy="1798142"/>
            </a:xfrm>
            <a:custGeom>
              <a:avLst/>
              <a:gdLst/>
              <a:ahLst/>
              <a:cxnLst/>
              <a:rect l="0" t="0" r="0" b="0"/>
              <a:pathLst>
                <a:path w="2717165" h="1798142">
                  <a:moveTo>
                    <a:pt x="440054" y="0"/>
                  </a:moveTo>
                  <a:lnTo>
                    <a:pt x="2277737" y="0"/>
                  </a:lnTo>
                  <a:lnTo>
                    <a:pt x="2717165" y="440004"/>
                  </a:lnTo>
                  <a:lnTo>
                    <a:pt x="1358900" y="1798142"/>
                  </a:lnTo>
                  <a:lnTo>
                    <a:pt x="0" y="440004"/>
                  </a:lnTo>
                  <a:lnTo>
                    <a:pt x="440054" y="0"/>
                  </a:lnTo>
                  <a:close/>
                </a:path>
              </a:pathLst>
            </a:custGeom>
            <a:ln w="0" cap="flat">
              <a:miter lim="127000"/>
            </a:ln>
          </p:spPr>
          <p:style>
            <a:lnRef idx="0">
              <a:srgbClr val="000000">
                <a:alpha val="0"/>
              </a:srgbClr>
            </a:lnRef>
            <a:fillRef idx="1">
              <a:srgbClr val="FFF6DB"/>
            </a:fillRef>
            <a:effectRef idx="0">
              <a:scrgbClr r="0" g="0" b="0"/>
            </a:effectRef>
            <a:fontRef idx="none"/>
          </p:style>
          <p:txBody>
            <a:bodyPr vertOverflow="clip" horzOverflow="clip"/>
            <a:lstStyle/>
            <a:p>
              <a:endParaRPr lang="en-IN"/>
            </a:p>
          </p:txBody>
        </p:sp>
        <p:sp>
          <p:nvSpPr>
            <p:cNvPr id="11" name="Shape 399"/>
            <p:cNvSpPr/>
            <p:nvPr/>
          </p:nvSpPr>
          <p:spPr>
            <a:xfrm>
              <a:off x="431292" y="1075944"/>
              <a:ext cx="1438656" cy="1438656"/>
            </a:xfrm>
            <a:custGeom>
              <a:avLst/>
              <a:gdLst/>
              <a:ahLst/>
              <a:cxnLst/>
              <a:rect l="0" t="0" r="0" b="0"/>
              <a:pathLst>
                <a:path w="1438656" h="1438656">
                  <a:moveTo>
                    <a:pt x="719328" y="0"/>
                  </a:moveTo>
                  <a:lnTo>
                    <a:pt x="1438656" y="719328"/>
                  </a:lnTo>
                  <a:lnTo>
                    <a:pt x="719328" y="1438656"/>
                  </a:lnTo>
                  <a:lnTo>
                    <a:pt x="0" y="719328"/>
                  </a:lnTo>
                  <a:lnTo>
                    <a:pt x="719328" y="0"/>
                  </a:lnTo>
                  <a:close/>
                </a:path>
              </a:pathLst>
            </a:custGeom>
            <a:ln w="0" cap="flat">
              <a:miter lim="127000"/>
            </a:ln>
          </p:spPr>
          <p:style>
            <a:lnRef idx="0">
              <a:srgbClr val="000000">
                <a:alpha val="0"/>
              </a:srgbClr>
            </a:lnRef>
            <a:fillRef idx="1">
              <a:srgbClr val="92D14F"/>
            </a:fillRef>
            <a:effectRef idx="0">
              <a:scrgbClr r="0" g="0" b="0"/>
            </a:effectRef>
            <a:fontRef idx="none"/>
          </p:style>
          <p:txBody>
            <a:bodyPr vertOverflow="clip" horzOverflow="clip"/>
            <a:lstStyle/>
            <a:p>
              <a:endParaRPr lang="en-IN"/>
            </a:p>
          </p:txBody>
        </p:sp>
        <p:sp>
          <p:nvSpPr>
            <p:cNvPr id="42" name="Shape 400"/>
            <p:cNvSpPr/>
            <p:nvPr/>
          </p:nvSpPr>
          <p:spPr>
            <a:xfrm>
              <a:off x="1761744" y="1016508"/>
              <a:ext cx="473964" cy="473964"/>
            </a:xfrm>
            <a:custGeom>
              <a:avLst/>
              <a:gdLst/>
              <a:ahLst/>
              <a:cxnLst/>
              <a:rect l="0" t="0" r="0" b="0"/>
              <a:pathLst>
                <a:path w="473964" h="473964">
                  <a:moveTo>
                    <a:pt x="236220" y="0"/>
                  </a:moveTo>
                  <a:lnTo>
                    <a:pt x="473964" y="236220"/>
                  </a:lnTo>
                  <a:lnTo>
                    <a:pt x="236220" y="473964"/>
                  </a:lnTo>
                  <a:lnTo>
                    <a:pt x="0" y="236220"/>
                  </a:lnTo>
                  <a:lnTo>
                    <a:pt x="236220" y="0"/>
                  </a:lnTo>
                  <a:close/>
                </a:path>
              </a:pathLst>
            </a:custGeom>
            <a:ln w="0" cap="flat">
              <a:miter lim="127000"/>
            </a:ln>
          </p:spPr>
          <p:style>
            <a:lnRef idx="0">
              <a:srgbClr val="000000">
                <a:alpha val="0"/>
              </a:srgbClr>
            </a:lnRef>
            <a:fillRef idx="1">
              <a:srgbClr val="C5E6A0"/>
            </a:fillRef>
            <a:effectRef idx="0">
              <a:scrgbClr r="0" g="0" b="0"/>
            </a:effectRef>
            <a:fontRef idx="none"/>
          </p:style>
          <p:txBody>
            <a:bodyPr vertOverflow="clip" horzOverflow="clip"/>
            <a:lstStyle/>
            <a:p>
              <a:endParaRPr lang="en-IN"/>
            </a:p>
          </p:txBody>
        </p:sp>
        <p:sp>
          <p:nvSpPr>
            <p:cNvPr id="43" name="Shape 403"/>
            <p:cNvSpPr/>
            <p:nvPr/>
          </p:nvSpPr>
          <p:spPr>
            <a:xfrm>
              <a:off x="1810512" y="1908048"/>
              <a:ext cx="345948" cy="347472"/>
            </a:xfrm>
            <a:custGeom>
              <a:avLst/>
              <a:gdLst/>
              <a:ahLst/>
              <a:cxnLst/>
              <a:rect l="0" t="0" r="0" b="0"/>
              <a:pathLst>
                <a:path w="345948" h="347472">
                  <a:moveTo>
                    <a:pt x="173736" y="0"/>
                  </a:moveTo>
                  <a:lnTo>
                    <a:pt x="345948" y="173736"/>
                  </a:lnTo>
                  <a:lnTo>
                    <a:pt x="173736" y="347472"/>
                  </a:lnTo>
                  <a:lnTo>
                    <a:pt x="0" y="173736"/>
                  </a:lnTo>
                  <a:lnTo>
                    <a:pt x="173736" y="0"/>
                  </a:lnTo>
                  <a:close/>
                </a:path>
              </a:pathLst>
            </a:custGeom>
            <a:ln w="0" cap="sq">
              <a:bevel/>
            </a:ln>
          </p:spPr>
          <p:style>
            <a:lnRef idx="0">
              <a:srgbClr val="000000">
                <a:alpha val="0"/>
              </a:srgbClr>
            </a:lnRef>
            <a:fillRef idx="1">
              <a:srgbClr val="FFD04F"/>
            </a:fillRef>
            <a:effectRef idx="0">
              <a:scrgbClr r="0" g="0" b="0"/>
            </a:effectRef>
            <a:fontRef idx="none"/>
          </p:style>
          <p:txBody>
            <a:bodyPr vertOverflow="clip" horzOverflow="clip"/>
            <a:lstStyle/>
            <a:p>
              <a:endParaRPr lang="en-IN"/>
            </a:p>
          </p:txBody>
        </p:sp>
      </p:grpSp>
      <p:sp>
        <p:nvSpPr>
          <p:cNvPr id="396" name="Shape 396"/>
          <p:cNvSpPr/>
          <p:nvPr/>
        </p:nvSpPr>
        <p:spPr>
          <a:xfrm>
            <a:off x="0" y="4674235"/>
            <a:ext cx="3437890" cy="2183765"/>
          </a:xfrm>
          <a:custGeom>
            <a:avLst/>
            <a:gdLst/>
            <a:ahLst/>
            <a:cxnLst/>
            <a:rect l="0" t="0" r="0" b="0"/>
            <a:pathLst>
              <a:path w="3816350" h="2385695">
                <a:moveTo>
                  <a:pt x="1430858" y="0"/>
                </a:moveTo>
                <a:lnTo>
                  <a:pt x="3816350" y="2385695"/>
                </a:lnTo>
                <a:lnTo>
                  <a:pt x="0" y="2385695"/>
                </a:lnTo>
                <a:lnTo>
                  <a:pt x="0" y="1430972"/>
                </a:lnTo>
                <a:lnTo>
                  <a:pt x="1430858" y="0"/>
                </a:lnTo>
                <a:close/>
              </a:path>
            </a:pathLst>
          </a:custGeom>
          <a:ln w="0" cap="flat">
            <a:miter lim="127000"/>
          </a:ln>
        </p:spPr>
        <p:style>
          <a:lnRef idx="0">
            <a:srgbClr val="000000">
              <a:alpha val="0"/>
            </a:srgbClr>
          </a:lnRef>
          <a:fillRef idx="1">
            <a:srgbClr val="C5E6A0">
              <a:alpha val="21176"/>
            </a:srgbClr>
          </a:fillRef>
          <a:effectRef idx="0">
            <a:scrgbClr r="0" g="0" b="0"/>
          </a:effectRef>
          <a:fontRef idx="none"/>
        </p:style>
        <p:txBody>
          <a:bodyPr vertOverflow="clip" horzOverflow="clip"/>
          <a:lstStyle/>
          <a:p>
            <a:endParaRPr lang="en-IN"/>
          </a:p>
        </p:txBody>
      </p:sp>
      <p:grpSp>
        <p:nvGrpSpPr>
          <p:cNvPr id="3652" name="Group 3652"/>
          <p:cNvGrpSpPr/>
          <p:nvPr/>
        </p:nvGrpSpPr>
        <p:grpSpPr>
          <a:xfrm rot="16200000">
            <a:off x="10404793" y="0"/>
            <a:ext cx="1750695" cy="1769110"/>
            <a:chOff x="0" y="0"/>
            <a:chExt cx="1750695" cy="1769110"/>
          </a:xfrm>
        </p:grpSpPr>
        <p:sp>
          <p:nvSpPr>
            <p:cNvPr id="404" name="Shape 404"/>
            <p:cNvSpPr/>
            <p:nvPr/>
          </p:nvSpPr>
          <p:spPr>
            <a:xfrm>
              <a:off x="781685" y="0"/>
              <a:ext cx="969010" cy="1769110"/>
            </a:xfrm>
            <a:custGeom>
              <a:avLst/>
              <a:gdLst/>
              <a:ahLst/>
              <a:cxnLst/>
              <a:rect l="0" t="0" r="0" b="0"/>
              <a:pathLst>
                <a:path w="969010" h="1769110">
                  <a:moveTo>
                    <a:pt x="929640" y="0"/>
                  </a:moveTo>
                  <a:lnTo>
                    <a:pt x="969010" y="39370"/>
                  </a:lnTo>
                  <a:lnTo>
                    <a:pt x="969010" y="1769110"/>
                  </a:lnTo>
                  <a:lnTo>
                    <a:pt x="839470" y="1769110"/>
                  </a:lnTo>
                  <a:lnTo>
                    <a:pt x="0" y="929640"/>
                  </a:lnTo>
                  <a:lnTo>
                    <a:pt x="929640" y="0"/>
                  </a:lnTo>
                  <a:close/>
                </a:path>
              </a:pathLst>
            </a:custGeom>
            <a:ln w="0" cap="sq">
              <a:bevel/>
            </a:ln>
          </p:spPr>
          <p:style>
            <a:lnRef idx="0">
              <a:srgbClr val="000000">
                <a:alpha val="0"/>
              </a:srgbClr>
            </a:lnRef>
            <a:fillRef idx="1">
              <a:srgbClr val="C5E6A0"/>
            </a:fillRef>
            <a:effectRef idx="0">
              <a:scrgbClr r="0" g="0" b="0"/>
            </a:effectRef>
            <a:fontRef idx="none"/>
          </p:style>
          <p:txBody>
            <a:bodyPr vertOverflow="clip" horzOverflow="clip"/>
            <a:lstStyle/>
            <a:p>
              <a:endParaRPr lang="en-IN"/>
            </a:p>
          </p:txBody>
        </p:sp>
        <p:sp>
          <p:nvSpPr>
            <p:cNvPr id="405" name="Shape 405"/>
            <p:cNvSpPr/>
            <p:nvPr/>
          </p:nvSpPr>
          <p:spPr>
            <a:xfrm>
              <a:off x="0" y="1095375"/>
              <a:ext cx="1347470" cy="673735"/>
            </a:xfrm>
            <a:custGeom>
              <a:avLst/>
              <a:gdLst/>
              <a:ahLst/>
              <a:cxnLst/>
              <a:rect l="0" t="0" r="0" b="0"/>
              <a:pathLst>
                <a:path w="1347470" h="673735">
                  <a:moveTo>
                    <a:pt x="673735" y="0"/>
                  </a:moveTo>
                  <a:lnTo>
                    <a:pt x="1347470" y="673735"/>
                  </a:lnTo>
                  <a:lnTo>
                    <a:pt x="0" y="673735"/>
                  </a:lnTo>
                  <a:lnTo>
                    <a:pt x="673735" y="0"/>
                  </a:lnTo>
                  <a:close/>
                </a:path>
              </a:pathLst>
            </a:custGeom>
            <a:ln w="0" cap="sq">
              <a:bevel/>
            </a:ln>
          </p:spPr>
          <p:style>
            <a:lnRef idx="0">
              <a:srgbClr val="000000">
                <a:alpha val="0"/>
              </a:srgbClr>
            </a:lnRef>
            <a:fillRef idx="1">
              <a:srgbClr val="FFF6DB"/>
            </a:fillRef>
            <a:effectRef idx="0">
              <a:scrgbClr r="0" g="0" b="0"/>
            </a:effectRef>
            <a:fontRef idx="none"/>
          </p:style>
          <p:txBody>
            <a:bodyPr vertOverflow="clip" horzOverflow="clip"/>
            <a:lstStyle/>
            <a:p>
              <a:endParaRPr lang="en-IN"/>
            </a:p>
          </p:txBody>
        </p:sp>
        <p:sp>
          <p:nvSpPr>
            <p:cNvPr id="406" name="Shape 406"/>
            <p:cNvSpPr/>
            <p:nvPr/>
          </p:nvSpPr>
          <p:spPr>
            <a:xfrm>
              <a:off x="557402" y="644398"/>
              <a:ext cx="498349" cy="498348"/>
            </a:xfrm>
            <a:custGeom>
              <a:avLst/>
              <a:gdLst/>
              <a:ahLst/>
              <a:cxnLst/>
              <a:rect l="0" t="0" r="0" b="0"/>
              <a:pathLst>
                <a:path w="498349" h="498348">
                  <a:moveTo>
                    <a:pt x="248412" y="0"/>
                  </a:moveTo>
                  <a:lnTo>
                    <a:pt x="498349" y="248412"/>
                  </a:lnTo>
                  <a:lnTo>
                    <a:pt x="248412" y="498348"/>
                  </a:lnTo>
                  <a:lnTo>
                    <a:pt x="0" y="248412"/>
                  </a:lnTo>
                  <a:lnTo>
                    <a:pt x="248412" y="0"/>
                  </a:lnTo>
                  <a:close/>
                </a:path>
              </a:pathLst>
            </a:custGeom>
            <a:ln w="0" cap="sq">
              <a:bevel/>
            </a:ln>
          </p:spPr>
          <p:style>
            <a:lnRef idx="0">
              <a:srgbClr val="000000">
                <a:alpha val="0"/>
              </a:srgbClr>
            </a:lnRef>
            <a:fillRef idx="1">
              <a:srgbClr val="FFD04F"/>
            </a:fillRef>
            <a:effectRef idx="0">
              <a:scrgbClr r="0" g="0" b="0"/>
            </a:effectRef>
            <a:fontRef idx="none"/>
          </p:style>
          <p:txBody>
            <a:bodyPr vertOverflow="clip" horzOverflow="clip"/>
            <a:lstStyle/>
            <a:p>
              <a:endParaRPr lang="en-IN"/>
            </a:p>
          </p:txBody>
        </p:sp>
      </p:grpSp>
      <p:sp>
        <p:nvSpPr>
          <p:cNvPr id="165" name="Shape 165"/>
          <p:cNvSpPr/>
          <p:nvPr/>
        </p:nvSpPr>
        <p:spPr>
          <a:xfrm>
            <a:off x="-317" y="0"/>
            <a:ext cx="705485" cy="556260"/>
          </a:xfrm>
          <a:custGeom>
            <a:avLst/>
            <a:gdLst/>
            <a:ahLst/>
            <a:cxnLst/>
            <a:rect l="0" t="0" r="0" b="0"/>
            <a:pathLst>
              <a:path w="705612" h="556260">
                <a:moveTo>
                  <a:pt x="202692" y="0"/>
                </a:moveTo>
                <a:lnTo>
                  <a:pt x="502043" y="0"/>
                </a:lnTo>
                <a:lnTo>
                  <a:pt x="705612" y="202692"/>
                </a:lnTo>
                <a:lnTo>
                  <a:pt x="352044" y="556260"/>
                </a:lnTo>
                <a:lnTo>
                  <a:pt x="0" y="202692"/>
                </a:lnTo>
                <a:lnTo>
                  <a:pt x="202692" y="0"/>
                </a:lnTo>
                <a:close/>
              </a:path>
            </a:pathLst>
          </a:custGeom>
          <a:ln w="0" cap="sq">
            <a:bevel/>
          </a:ln>
        </p:spPr>
        <p:style>
          <a:lnRef idx="0">
            <a:srgbClr val="000000">
              <a:alpha val="0"/>
            </a:srgbClr>
          </a:lnRef>
          <a:fillRef idx="1">
            <a:srgbClr val="92D14F"/>
          </a:fillRef>
          <a:effectRef idx="0">
            <a:scrgbClr r="0" g="0" b="0"/>
          </a:effectRef>
          <a:fontRef idx="none"/>
        </p:style>
        <p:txBody>
          <a:bodyPr vertOverflow="clip" horzOverflow="clip"/>
          <a:lstStyle/>
          <a:p>
            <a:endParaRPr lang="en-IN"/>
          </a:p>
        </p:txBody>
      </p:sp>
      <p:sp>
        <p:nvSpPr>
          <p:cNvPr id="44" name="Shape 403"/>
          <p:cNvSpPr/>
          <p:nvPr/>
        </p:nvSpPr>
        <p:spPr>
          <a:xfrm rot="10800000">
            <a:off x="13" y="432662"/>
            <a:ext cx="346659" cy="347437"/>
          </a:xfrm>
          <a:custGeom>
            <a:avLst/>
            <a:gdLst/>
            <a:ahLst/>
            <a:cxnLst/>
            <a:rect l="0" t="0" r="0" b="0"/>
            <a:pathLst>
              <a:path w="345948" h="347472">
                <a:moveTo>
                  <a:pt x="173736" y="0"/>
                </a:moveTo>
                <a:lnTo>
                  <a:pt x="345948" y="173736"/>
                </a:lnTo>
                <a:lnTo>
                  <a:pt x="173736" y="347472"/>
                </a:lnTo>
                <a:lnTo>
                  <a:pt x="0" y="173736"/>
                </a:lnTo>
                <a:lnTo>
                  <a:pt x="173736" y="0"/>
                </a:lnTo>
                <a:close/>
              </a:path>
            </a:pathLst>
          </a:custGeom>
          <a:ln w="0" cap="sq">
            <a:bevel/>
          </a:ln>
        </p:spPr>
        <p:style>
          <a:lnRef idx="0">
            <a:srgbClr val="000000">
              <a:alpha val="0"/>
            </a:srgbClr>
          </a:lnRef>
          <a:fillRef idx="1">
            <a:srgbClr val="FFD04F"/>
          </a:fillRef>
          <a:effectRef idx="0">
            <a:scrgbClr r="0" g="0" b="0"/>
          </a:effectRef>
          <a:fontRef idx="none"/>
        </p:style>
        <p:txBody>
          <a:bodyPr vertOverflow="clip" horzOverflow="clip"/>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pic>
        <p:nvPicPr>
          <p:cNvPr id="100" name="Picture 99"/>
          <p:cNvPicPr/>
          <p:nvPr/>
        </p:nvPicPr>
        <p:blipFill>
          <a:blip r:embed="rId2"/>
          <a:srcRect l="16367" r="10716" b="8349"/>
          <a:stretch>
            <a:fillRect/>
          </a:stretch>
        </p:blipFill>
        <p:spPr>
          <a:xfrm>
            <a:off x="5096510" y="3659505"/>
            <a:ext cx="2667000" cy="266255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3810"/>
            <a:ext cx="12192000" cy="68503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2785</Words>
  <Application>WPS Presentation</Application>
  <PresentationFormat>Widescreen</PresentationFormat>
  <Paragraphs>129</Paragraphs>
  <Slides>31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Arial</vt:lpstr>
      <vt:lpstr>SimSun</vt:lpstr>
      <vt:lpstr>Wingdings</vt:lpstr>
      <vt:lpstr>Bauhaus 93</vt:lpstr>
      <vt:lpstr>Times New Roman</vt:lpstr>
      <vt:lpstr>Calibri</vt:lpstr>
      <vt:lpstr>Microsoft YaHei</vt:lpstr>
      <vt:lpstr>Arial Unicode MS</vt:lpstr>
      <vt:lpstr>Calibri Light</vt:lpstr>
      <vt:lpstr>Wingdings</vt:lpstr>
      <vt:lpstr>Arial Rounded MT</vt:lpstr>
      <vt:lpstr>Arial Rounded MT</vt:lpstr>
      <vt:lpstr>Algerian</vt:lpstr>
      <vt:lpstr>Engravers MT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derangula supriya</cp:lastModifiedBy>
  <cp:revision>9</cp:revision>
  <dcterms:created xsi:type="dcterms:W3CDTF">2023-10-10T07:22:00Z</dcterms:created>
  <dcterms:modified xsi:type="dcterms:W3CDTF">2023-10-10T13:10:04Z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83CE4AE240FA40358712C2B53E9B8FA7_13</vt:lpwstr>
  </property>
  <property fmtid="{D5CDD505-2E9C-101B-9397-08002B2CF9AE}" pid="3" name="KSOProductBuildVer">
    <vt:lpwstr>1033-12.2.0.13215</vt:lpwstr>
  </property>
</Properties>
</file>